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2eb90004a45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e06820b914106"/>
  </p:sldMasterIdLst>
  <p:sldIdLst>
    <p:sldId xmlns:r="http://schemas.openxmlformats.org/officeDocument/2006/relationships" id="256" r:id="R80e70db68c5549a2"/>
    <p:sldId xmlns:r="http://schemas.openxmlformats.org/officeDocument/2006/relationships" id="257" r:id="R10cd3442a5264326"/>
    <p:sldId xmlns:r="http://schemas.openxmlformats.org/officeDocument/2006/relationships" id="258" r:id="Rfbf4118cf3984dc6"/>
    <p:sldId xmlns:r="http://schemas.openxmlformats.org/officeDocument/2006/relationships" id="259" r:id="Rce3cf590abff4673"/>
    <p:sldId xmlns:r="http://schemas.openxmlformats.org/officeDocument/2006/relationships" id="260" r:id="R1c075dea4bb846a4"/>
    <p:sldId xmlns:r="http://schemas.openxmlformats.org/officeDocument/2006/relationships" id="261" r:id="R291980fe647646e9"/>
    <p:sldId xmlns:r="http://schemas.openxmlformats.org/officeDocument/2006/relationships" id="262" r:id="R06329ad5700f4a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e06820b914106" /><Relationship Type="http://schemas.openxmlformats.org/officeDocument/2006/relationships/slide" Target="/ppt/slides/slide1.xml" Id="R80e70db68c5549a2" /><Relationship Type="http://schemas.openxmlformats.org/officeDocument/2006/relationships/slide" Target="/ppt/slides/slide2.xml" Id="R10cd3442a5264326" /><Relationship Type="http://schemas.openxmlformats.org/officeDocument/2006/relationships/slide" Target="/ppt/slides/slide3.xml" Id="Rfbf4118cf3984dc6" /><Relationship Type="http://schemas.openxmlformats.org/officeDocument/2006/relationships/slide" Target="/ppt/slides/slide4.xml" Id="Rce3cf590abff4673" /><Relationship Type="http://schemas.openxmlformats.org/officeDocument/2006/relationships/slide" Target="/ppt/slides/slide5.xml" Id="R1c075dea4bb846a4" /><Relationship Type="http://schemas.openxmlformats.org/officeDocument/2006/relationships/slide" Target="/ppt/slides/slide6.xml" Id="R291980fe647646e9" /><Relationship Type="http://schemas.openxmlformats.org/officeDocument/2006/relationships/slide" Target="/ppt/slides/slide7.xml" Id="R06329ad5700f4a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8f5c2ad734f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b096d3c3e49b2" /><Relationship Type="http://schemas.openxmlformats.org/officeDocument/2006/relationships/theme" Target="/ppt/slideMasters/theme/theme1.xml" Id="R63bdb05fceb3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eb096d3c3e49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0d523c292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fa84fe6a745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89537029241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3c37aaa1f47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a60aba75b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e3f0e109f43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93606be254e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 OG RUUD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OG RUUD VVS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165 838 350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14 679 833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36 877 360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