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1161ee3ad2343a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5e66564a8c84586"/>
  </p:sldMasterIdLst>
  <p:sldIdLst>
    <p:sldId xmlns:r="http://schemas.openxmlformats.org/officeDocument/2006/relationships" id="256" r:id="R6492b55b786a4876"/>
    <p:sldId xmlns:r="http://schemas.openxmlformats.org/officeDocument/2006/relationships" id="257" r:id="Re99d7276a19e45c6"/>
    <p:sldId xmlns:r="http://schemas.openxmlformats.org/officeDocument/2006/relationships" id="258" r:id="R987b6f08d8ed4366"/>
    <p:sldId xmlns:r="http://schemas.openxmlformats.org/officeDocument/2006/relationships" id="259" r:id="R3425beb5c13140f3"/>
    <p:sldId xmlns:r="http://schemas.openxmlformats.org/officeDocument/2006/relationships" id="260" r:id="R5c30ec13a7bc4134"/>
    <p:sldId xmlns:r="http://schemas.openxmlformats.org/officeDocument/2006/relationships" id="261" r:id="Rcca68b2c80be4f8f"/>
    <p:sldId xmlns:r="http://schemas.openxmlformats.org/officeDocument/2006/relationships" id="262" r:id="R20a305025a3749a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5e66564a8c84586" /><Relationship Type="http://schemas.openxmlformats.org/officeDocument/2006/relationships/slide" Target="/ppt/slides/slide1.xml" Id="R6492b55b786a4876" /><Relationship Type="http://schemas.openxmlformats.org/officeDocument/2006/relationships/slide" Target="/ppt/slides/slide2.xml" Id="Re99d7276a19e45c6" /><Relationship Type="http://schemas.openxmlformats.org/officeDocument/2006/relationships/slide" Target="/ppt/slides/slide3.xml" Id="R987b6f08d8ed4366" /><Relationship Type="http://schemas.openxmlformats.org/officeDocument/2006/relationships/slide" Target="/ppt/slides/slide4.xml" Id="R3425beb5c13140f3" /><Relationship Type="http://schemas.openxmlformats.org/officeDocument/2006/relationships/slide" Target="/ppt/slides/slide5.xml" Id="R5c30ec13a7bc4134" /><Relationship Type="http://schemas.openxmlformats.org/officeDocument/2006/relationships/slide" Target="/ppt/slides/slide6.xml" Id="Rcca68b2c80be4f8f" /><Relationship Type="http://schemas.openxmlformats.org/officeDocument/2006/relationships/slide" Target="/ppt/slides/slide7.xml" Id="R20a305025a3749a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8eec0b8f07455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b7ac7f78684041" /><Relationship Type="http://schemas.openxmlformats.org/officeDocument/2006/relationships/theme" Target="/ppt/slideMasters/theme/theme1.xml" Id="Rbb5d0ff122d94dd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9b7ac7f7868404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aba5a92736475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9363cd8e19495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14f16505ff462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424d2234da49d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484c801af64fb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86033f3cd646b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05efad3e85429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EIKA ØKONOMI ASKIM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ASKIM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EIKA ØKONOMI ASKIM AS ble etablert [år] og holder til i Askim.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ASKIM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ASKIM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ASKIM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10 504 710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655 448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540 668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1 180 017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3 909 563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ASKIM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EIKA ØKONOMI ØST AS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ERICA AS  –  24,5 %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SKIING AS  –  24,5 %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ASKIM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Stasjonsmester Frosts gate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1830 Askim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 10 94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post@onac.no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www.eikaokonomi.no/ost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914 716 616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ASKIM AS</a:t>
            </a:r>
          </a:p>
        </p:txBody>
      </p:sp>
    </p:spTree>
  </p:cSld>
  <p:clrMapOvr>
    <a:masterClrMapping xmlns:a="http://schemas.openxmlformats.org/drawingml/2006/main"/>
  </p:clrMapOvr>
</p:sld>
</file>