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dff6f86b4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628c039434f55"/>
  </p:sldMasterIdLst>
  <p:sldIdLst>
    <p:sldId xmlns:r="http://schemas.openxmlformats.org/officeDocument/2006/relationships" id="256" r:id="R7654a1549f864c2d"/>
    <p:sldId xmlns:r="http://schemas.openxmlformats.org/officeDocument/2006/relationships" id="257" r:id="Rb6c7aaa8c61b43fc"/>
    <p:sldId xmlns:r="http://schemas.openxmlformats.org/officeDocument/2006/relationships" id="258" r:id="R2e6eed0b8f384953"/>
    <p:sldId xmlns:r="http://schemas.openxmlformats.org/officeDocument/2006/relationships" id="259" r:id="R9e6a62b8b49e47b5"/>
    <p:sldId xmlns:r="http://schemas.openxmlformats.org/officeDocument/2006/relationships" id="260" r:id="Rc3424bafcfb241d2"/>
    <p:sldId xmlns:r="http://schemas.openxmlformats.org/officeDocument/2006/relationships" id="261" r:id="R0e9113f7d3be494b"/>
    <p:sldId xmlns:r="http://schemas.openxmlformats.org/officeDocument/2006/relationships" id="262" r:id="R2dd53728dd3e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628c039434f55" /><Relationship Type="http://schemas.openxmlformats.org/officeDocument/2006/relationships/slide" Target="/ppt/slides/slide1.xml" Id="R7654a1549f864c2d" /><Relationship Type="http://schemas.openxmlformats.org/officeDocument/2006/relationships/slide" Target="/ppt/slides/slide2.xml" Id="Rb6c7aaa8c61b43fc" /><Relationship Type="http://schemas.openxmlformats.org/officeDocument/2006/relationships/slide" Target="/ppt/slides/slide3.xml" Id="R2e6eed0b8f384953" /><Relationship Type="http://schemas.openxmlformats.org/officeDocument/2006/relationships/slide" Target="/ppt/slides/slide4.xml" Id="R9e6a62b8b49e47b5" /><Relationship Type="http://schemas.openxmlformats.org/officeDocument/2006/relationships/slide" Target="/ppt/slides/slide5.xml" Id="Rc3424bafcfb241d2" /><Relationship Type="http://schemas.openxmlformats.org/officeDocument/2006/relationships/slide" Target="/ppt/slides/slide6.xml" Id="R0e9113f7d3be494b" /><Relationship Type="http://schemas.openxmlformats.org/officeDocument/2006/relationships/slide" Target="/ppt/slides/slide7.xml" Id="R2dd53728dd3e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71e48f37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3fd7b92d42db" /><Relationship Type="http://schemas.openxmlformats.org/officeDocument/2006/relationships/theme" Target="/ppt/slideMasters/theme/theme1.xml" Id="R8dbb10eddaee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a3fd7b92d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089c3b7c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13ee513a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7f75bff5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9f96c2e2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8c559e98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56b3800a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b37598eb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