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760e7044e24b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df82e662534baa"/>
  </p:sldMasterIdLst>
  <p:sldIdLst>
    <p:sldId xmlns:r="http://schemas.openxmlformats.org/officeDocument/2006/relationships" id="256" r:id="R25eb4e7e904944a0"/>
    <p:sldId xmlns:r="http://schemas.openxmlformats.org/officeDocument/2006/relationships" id="257" r:id="R091c77ec06854fb0"/>
    <p:sldId xmlns:r="http://schemas.openxmlformats.org/officeDocument/2006/relationships" id="258" r:id="R9756c07e74f84cb5"/>
    <p:sldId xmlns:r="http://schemas.openxmlformats.org/officeDocument/2006/relationships" id="259" r:id="R81b8a7e02dab43c3"/>
    <p:sldId xmlns:r="http://schemas.openxmlformats.org/officeDocument/2006/relationships" id="260" r:id="R88b2ac3bb0f64755"/>
    <p:sldId xmlns:r="http://schemas.openxmlformats.org/officeDocument/2006/relationships" id="261" r:id="R65b936c12c21459f"/>
    <p:sldId xmlns:r="http://schemas.openxmlformats.org/officeDocument/2006/relationships" id="262" r:id="R1c4cae5f3b814e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df82e662534baa" /><Relationship Type="http://schemas.openxmlformats.org/officeDocument/2006/relationships/slide" Target="/ppt/slides/slide1.xml" Id="R25eb4e7e904944a0" /><Relationship Type="http://schemas.openxmlformats.org/officeDocument/2006/relationships/slide" Target="/ppt/slides/slide2.xml" Id="R091c77ec06854fb0" /><Relationship Type="http://schemas.openxmlformats.org/officeDocument/2006/relationships/slide" Target="/ppt/slides/slide3.xml" Id="R9756c07e74f84cb5" /><Relationship Type="http://schemas.openxmlformats.org/officeDocument/2006/relationships/slide" Target="/ppt/slides/slide4.xml" Id="R81b8a7e02dab43c3" /><Relationship Type="http://schemas.openxmlformats.org/officeDocument/2006/relationships/slide" Target="/ppt/slides/slide5.xml" Id="R88b2ac3bb0f64755" /><Relationship Type="http://schemas.openxmlformats.org/officeDocument/2006/relationships/slide" Target="/ppt/slides/slide6.xml" Id="R65b936c12c21459f" /><Relationship Type="http://schemas.openxmlformats.org/officeDocument/2006/relationships/slide" Target="/ppt/slides/slide7.xml" Id="R1c4cae5f3b814e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af9f312a6c44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58244dc184e9d" /><Relationship Type="http://schemas.openxmlformats.org/officeDocument/2006/relationships/theme" Target="/ppt/slideMasters/theme/theme1.xml" Id="R15ebecc402ea4b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358244dc184e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9d4a1149c40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763925ea241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94122152742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01704a77cd48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33f6469414e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cddfd45be45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238178b404c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INTUTOR SINISTRA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INTUTOR SINISTRA AS ble etablert [år] og holder til i Blomsterdalen.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−83 770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5 115 237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29 392 278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29 773 040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ÅRHUS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Ytrebygdsvegen 215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5258 Blomsterdalen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914 629 845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INTUTOR SINISTRA AS</a:t>
            </a:r>
          </a:p>
        </p:txBody>
      </p:sp>
    </p:spTree>
  </p:cSld>
  <p:clrMapOvr>
    <a:masterClrMapping xmlns:a="http://schemas.openxmlformats.org/drawingml/2006/main"/>
  </p:clrMapOvr>
</p:sld>
</file>