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ae7838108c46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6be2ddabfe4a74"/>
  </p:sldMasterIdLst>
  <p:sldIdLst>
    <p:sldId xmlns:r="http://schemas.openxmlformats.org/officeDocument/2006/relationships" id="256" r:id="Rb3fc6e659f844405"/>
    <p:sldId xmlns:r="http://schemas.openxmlformats.org/officeDocument/2006/relationships" id="257" r:id="Rfbc0aedaeed44efe"/>
    <p:sldId xmlns:r="http://schemas.openxmlformats.org/officeDocument/2006/relationships" id="258" r:id="Rf5319f4ac6fd4823"/>
    <p:sldId xmlns:r="http://schemas.openxmlformats.org/officeDocument/2006/relationships" id="259" r:id="R15fb2e2466214d72"/>
    <p:sldId xmlns:r="http://schemas.openxmlformats.org/officeDocument/2006/relationships" id="260" r:id="R6a757e0157104f63"/>
    <p:sldId xmlns:r="http://schemas.openxmlformats.org/officeDocument/2006/relationships" id="261" r:id="Rc94d9231bafd41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be2ddabfe4a74" /><Relationship Type="http://schemas.openxmlformats.org/officeDocument/2006/relationships/slide" Target="/ppt/slides/slide1.xml" Id="Rb3fc6e659f844405" /><Relationship Type="http://schemas.openxmlformats.org/officeDocument/2006/relationships/slide" Target="/ppt/slides/slide2.xml" Id="Rfbc0aedaeed44efe" /><Relationship Type="http://schemas.openxmlformats.org/officeDocument/2006/relationships/slide" Target="/ppt/slides/slide3.xml" Id="Rf5319f4ac6fd4823" /><Relationship Type="http://schemas.openxmlformats.org/officeDocument/2006/relationships/slide" Target="/ppt/slides/slide4.xml" Id="R15fb2e2466214d72" /><Relationship Type="http://schemas.openxmlformats.org/officeDocument/2006/relationships/slide" Target="/ppt/slides/slide5.xml" Id="R6a757e0157104f63" /><Relationship Type="http://schemas.openxmlformats.org/officeDocument/2006/relationships/slide" Target="/ppt/slides/slide6.xml" Id="Rc94d9231bafd41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4de7ac89047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380d22dea4d71" /><Relationship Type="http://schemas.openxmlformats.org/officeDocument/2006/relationships/theme" Target="/ppt/slideMasters/theme/theme1.xml" Id="R05645bc5065d42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b380d22dea4d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f39ff61cf4e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34371147341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b2a5e3702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e8ba9f96d4f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111a5a6f948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1c56b4e8b4c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JHESTÅS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