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3b1a15083b4e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d2283299ed4fe1"/>
  </p:sldMasterIdLst>
  <p:sldIdLst>
    <p:sldId xmlns:r="http://schemas.openxmlformats.org/officeDocument/2006/relationships" id="256" r:id="R47e8d288e8d94ffe"/>
    <p:sldId xmlns:r="http://schemas.openxmlformats.org/officeDocument/2006/relationships" id="257" r:id="Rca54ed0de368467f"/>
    <p:sldId xmlns:r="http://schemas.openxmlformats.org/officeDocument/2006/relationships" id="258" r:id="Rc046d672153a414d"/>
    <p:sldId xmlns:r="http://schemas.openxmlformats.org/officeDocument/2006/relationships" id="259" r:id="R185e0cac919f4c49"/>
    <p:sldId xmlns:r="http://schemas.openxmlformats.org/officeDocument/2006/relationships" id="260" r:id="R54811297fd1b43ec"/>
    <p:sldId xmlns:r="http://schemas.openxmlformats.org/officeDocument/2006/relationships" id="261" r:id="Rb3e160e9762a48e9"/>
    <p:sldId xmlns:r="http://schemas.openxmlformats.org/officeDocument/2006/relationships" id="262" r:id="R2176bc272f3244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2283299ed4fe1" /><Relationship Type="http://schemas.openxmlformats.org/officeDocument/2006/relationships/slide" Target="/ppt/slides/slide1.xml" Id="R47e8d288e8d94ffe" /><Relationship Type="http://schemas.openxmlformats.org/officeDocument/2006/relationships/slide" Target="/ppt/slides/slide2.xml" Id="Rca54ed0de368467f" /><Relationship Type="http://schemas.openxmlformats.org/officeDocument/2006/relationships/slide" Target="/ppt/slides/slide3.xml" Id="Rc046d672153a414d" /><Relationship Type="http://schemas.openxmlformats.org/officeDocument/2006/relationships/slide" Target="/ppt/slides/slide4.xml" Id="R185e0cac919f4c49" /><Relationship Type="http://schemas.openxmlformats.org/officeDocument/2006/relationships/slide" Target="/ppt/slides/slide5.xml" Id="R54811297fd1b43ec" /><Relationship Type="http://schemas.openxmlformats.org/officeDocument/2006/relationships/slide" Target="/ppt/slides/slide6.xml" Id="Rb3e160e9762a48e9" /><Relationship Type="http://schemas.openxmlformats.org/officeDocument/2006/relationships/slide" Target="/ppt/slides/slide7.xml" Id="R2176bc272f3244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a1bdcf3f14e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7bcdf814d489e" /><Relationship Type="http://schemas.openxmlformats.org/officeDocument/2006/relationships/theme" Target="/ppt/slideMasters/theme/theme1.xml" Id="R9c630700c4014f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47bcdf814d48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a3376d7a94b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4ddbb3e1447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e2dd5d58c4e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a3e5e24f449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a2d01ce51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cec104e7f45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0e7ef4ec14c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VÅGATUN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3 639 315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Vidar Namdal, Hammarslandgrenda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914 615 232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