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14d674710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7c8385dc94ab4"/>
  </p:sldMasterIdLst>
  <p:sldIdLst>
    <p:sldId xmlns:r="http://schemas.openxmlformats.org/officeDocument/2006/relationships" id="256" r:id="R7c66889c2da04cb2"/>
    <p:sldId xmlns:r="http://schemas.openxmlformats.org/officeDocument/2006/relationships" id="257" r:id="R74501412043d4227"/>
    <p:sldId xmlns:r="http://schemas.openxmlformats.org/officeDocument/2006/relationships" id="258" r:id="Racd4972a9a8a4b98"/>
    <p:sldId xmlns:r="http://schemas.openxmlformats.org/officeDocument/2006/relationships" id="259" r:id="Rab715d3cde0f436e"/>
    <p:sldId xmlns:r="http://schemas.openxmlformats.org/officeDocument/2006/relationships" id="260" r:id="R111a9d47e1ee4c6e"/>
    <p:sldId xmlns:r="http://schemas.openxmlformats.org/officeDocument/2006/relationships" id="261" r:id="Rc3db482afd474a8d"/>
    <p:sldId xmlns:r="http://schemas.openxmlformats.org/officeDocument/2006/relationships" id="262" r:id="Rbbf00d8a7e71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7c8385dc94ab4" /><Relationship Type="http://schemas.openxmlformats.org/officeDocument/2006/relationships/slide" Target="/ppt/slides/slide1.xml" Id="R7c66889c2da04cb2" /><Relationship Type="http://schemas.openxmlformats.org/officeDocument/2006/relationships/slide" Target="/ppt/slides/slide2.xml" Id="R74501412043d4227" /><Relationship Type="http://schemas.openxmlformats.org/officeDocument/2006/relationships/slide" Target="/ppt/slides/slide3.xml" Id="Racd4972a9a8a4b98" /><Relationship Type="http://schemas.openxmlformats.org/officeDocument/2006/relationships/slide" Target="/ppt/slides/slide4.xml" Id="Rab715d3cde0f436e" /><Relationship Type="http://schemas.openxmlformats.org/officeDocument/2006/relationships/slide" Target="/ppt/slides/slide5.xml" Id="R111a9d47e1ee4c6e" /><Relationship Type="http://schemas.openxmlformats.org/officeDocument/2006/relationships/slide" Target="/ppt/slides/slide6.xml" Id="Rc3db482afd474a8d" /><Relationship Type="http://schemas.openxmlformats.org/officeDocument/2006/relationships/slide" Target="/ppt/slides/slide7.xml" Id="Rbbf00d8a7e71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329e52bbf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47b69a9f64202" /><Relationship Type="http://schemas.openxmlformats.org/officeDocument/2006/relationships/theme" Target="/ppt/slideMasters/theme/theme1.xml" Id="R1755de05ff17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47b69a9f6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9a2fd731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ab8ea061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97470a9a5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00cadad2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497a6f548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faf7997b2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d920c24ca4f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AMICA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5 078 018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2 702 729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2 276 768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4 526 154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IVER FINNANGER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82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ef@wilhelmsenas.no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914 601 398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