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68fd64d0616429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99c3fb163474a47"/>
  </p:sldMasterIdLst>
  <p:sldIdLst>
    <p:sldId xmlns:r="http://schemas.openxmlformats.org/officeDocument/2006/relationships" id="256" r:id="Rc913ee7b18f94720"/>
    <p:sldId xmlns:r="http://schemas.openxmlformats.org/officeDocument/2006/relationships" id="257" r:id="R3f905a577e5f42af"/>
    <p:sldId xmlns:r="http://schemas.openxmlformats.org/officeDocument/2006/relationships" id="258" r:id="R0d9a9623b8484c27"/>
    <p:sldId xmlns:r="http://schemas.openxmlformats.org/officeDocument/2006/relationships" id="259" r:id="R61f33d7885124a02"/>
    <p:sldId xmlns:r="http://schemas.openxmlformats.org/officeDocument/2006/relationships" id="260" r:id="R45547740bf4741c6"/>
    <p:sldId xmlns:r="http://schemas.openxmlformats.org/officeDocument/2006/relationships" id="261" r:id="R16e5638687724ac4"/>
    <p:sldId xmlns:r="http://schemas.openxmlformats.org/officeDocument/2006/relationships" id="262" r:id="Rdf96602fece743f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99c3fb163474a47" /><Relationship Type="http://schemas.openxmlformats.org/officeDocument/2006/relationships/slide" Target="/ppt/slides/slide1.xml" Id="Rc913ee7b18f94720" /><Relationship Type="http://schemas.openxmlformats.org/officeDocument/2006/relationships/slide" Target="/ppt/slides/slide2.xml" Id="R3f905a577e5f42af" /><Relationship Type="http://schemas.openxmlformats.org/officeDocument/2006/relationships/slide" Target="/ppt/slides/slide3.xml" Id="R0d9a9623b8484c27" /><Relationship Type="http://schemas.openxmlformats.org/officeDocument/2006/relationships/slide" Target="/ppt/slides/slide4.xml" Id="R61f33d7885124a02" /><Relationship Type="http://schemas.openxmlformats.org/officeDocument/2006/relationships/slide" Target="/ppt/slides/slide5.xml" Id="R45547740bf4741c6" /><Relationship Type="http://schemas.openxmlformats.org/officeDocument/2006/relationships/slide" Target="/ppt/slides/slide6.xml" Id="R16e5638687724ac4" /><Relationship Type="http://schemas.openxmlformats.org/officeDocument/2006/relationships/slide" Target="/ppt/slides/slide7.xml" Id="Rdf96602fece743f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1cf1bad89be478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313b1d707a4330" /><Relationship Type="http://schemas.openxmlformats.org/officeDocument/2006/relationships/theme" Target="/ppt/slideMasters/theme/theme1.xml" Id="Ree8662a7f69b45e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1313b1d707a433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6c6456f531458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5beb8395fe4e9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9b71417404411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07aeda11292499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939afd82e9414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e5e485e726d4d0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190c70a33a469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PREN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PREN HOLDING AS ble etablert [år] og holder til i Sarpsborg.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2 129 579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2 003 253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2 154 881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14 538 861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14 556 904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PRANGERØD CHRISTIAN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PREN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St. Marie gate 130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1725 Sarpsborg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914 589 649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PREN HOLDING AS</a:t>
            </a:r>
          </a:p>
        </p:txBody>
      </p:sp>
    </p:spTree>
  </p:cSld>
  <p:clrMapOvr>
    <a:masterClrMapping xmlns:a="http://schemas.openxmlformats.org/drawingml/2006/main"/>
  </p:clrMapOvr>
</p:sld>
</file>