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c361e14a1948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43e1184b994425"/>
  </p:sldMasterIdLst>
  <p:sldIdLst>
    <p:sldId xmlns:r="http://schemas.openxmlformats.org/officeDocument/2006/relationships" id="256" r:id="R865e4456444d41b4"/>
    <p:sldId xmlns:r="http://schemas.openxmlformats.org/officeDocument/2006/relationships" id="257" r:id="Reedf7c4f8a2745f8"/>
    <p:sldId xmlns:r="http://schemas.openxmlformats.org/officeDocument/2006/relationships" id="258" r:id="Reb75a92318c646a2"/>
    <p:sldId xmlns:r="http://schemas.openxmlformats.org/officeDocument/2006/relationships" id="259" r:id="R7d7a59c4364b4e24"/>
    <p:sldId xmlns:r="http://schemas.openxmlformats.org/officeDocument/2006/relationships" id="260" r:id="Rb87f6978271541e4"/>
    <p:sldId xmlns:r="http://schemas.openxmlformats.org/officeDocument/2006/relationships" id="261" r:id="Rd41ee4626d5d4843"/>
    <p:sldId xmlns:r="http://schemas.openxmlformats.org/officeDocument/2006/relationships" id="262" r:id="R98881ff7820140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3e1184b994425" /><Relationship Type="http://schemas.openxmlformats.org/officeDocument/2006/relationships/slide" Target="/ppt/slides/slide1.xml" Id="R865e4456444d41b4" /><Relationship Type="http://schemas.openxmlformats.org/officeDocument/2006/relationships/slide" Target="/ppt/slides/slide2.xml" Id="Reedf7c4f8a2745f8" /><Relationship Type="http://schemas.openxmlformats.org/officeDocument/2006/relationships/slide" Target="/ppt/slides/slide3.xml" Id="Reb75a92318c646a2" /><Relationship Type="http://schemas.openxmlformats.org/officeDocument/2006/relationships/slide" Target="/ppt/slides/slide4.xml" Id="R7d7a59c4364b4e24" /><Relationship Type="http://schemas.openxmlformats.org/officeDocument/2006/relationships/slide" Target="/ppt/slides/slide5.xml" Id="Rb87f6978271541e4" /><Relationship Type="http://schemas.openxmlformats.org/officeDocument/2006/relationships/slide" Target="/ppt/slides/slide6.xml" Id="Rd41ee4626d5d4843" /><Relationship Type="http://schemas.openxmlformats.org/officeDocument/2006/relationships/slide" Target="/ppt/slides/slide7.xml" Id="R98881ff7820140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a82ba4882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2d632c72a48e1" /><Relationship Type="http://schemas.openxmlformats.org/officeDocument/2006/relationships/theme" Target="/ppt/slideMasters/theme/theme1.xml" Id="R5f6ed50694fc42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2d632c72a48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8311bc96c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cdc29b23446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212690eff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f6329683a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e60d0bc6842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f40320b934c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6365474e34e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2 467 174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10 618 709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3 848 379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24 020 199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eivind.askeland@choice.no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914 566 150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 HOTELS AS</a:t>
            </a:r>
          </a:p>
        </p:txBody>
      </p:sp>
    </p:spTree>
  </p:cSld>
  <p:clrMapOvr>
    <a:masterClrMapping xmlns:a="http://schemas.openxmlformats.org/drawingml/2006/main"/>
  </p:clrMapOvr>
</p:sld>
</file>