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398b3916c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c02596a4042d2"/>
  </p:sldMasterIdLst>
  <p:sldIdLst>
    <p:sldId xmlns:r="http://schemas.openxmlformats.org/officeDocument/2006/relationships" id="256" r:id="R8b0ced1baca34756"/>
    <p:sldId xmlns:r="http://schemas.openxmlformats.org/officeDocument/2006/relationships" id="257" r:id="R54aba9f2560b459e"/>
    <p:sldId xmlns:r="http://schemas.openxmlformats.org/officeDocument/2006/relationships" id="258" r:id="Rdab715b844344341"/>
    <p:sldId xmlns:r="http://schemas.openxmlformats.org/officeDocument/2006/relationships" id="259" r:id="Rd8ab3f4680914b0f"/>
    <p:sldId xmlns:r="http://schemas.openxmlformats.org/officeDocument/2006/relationships" id="260" r:id="Ra61853f873a249a2"/>
    <p:sldId xmlns:r="http://schemas.openxmlformats.org/officeDocument/2006/relationships" id="261" r:id="R88a9c18482ec4a44"/>
    <p:sldId xmlns:r="http://schemas.openxmlformats.org/officeDocument/2006/relationships" id="262" r:id="R9954e7b5f19c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c02596a4042d2" /><Relationship Type="http://schemas.openxmlformats.org/officeDocument/2006/relationships/slide" Target="/ppt/slides/slide1.xml" Id="R8b0ced1baca34756" /><Relationship Type="http://schemas.openxmlformats.org/officeDocument/2006/relationships/slide" Target="/ppt/slides/slide2.xml" Id="R54aba9f2560b459e" /><Relationship Type="http://schemas.openxmlformats.org/officeDocument/2006/relationships/slide" Target="/ppt/slides/slide3.xml" Id="Rdab715b844344341" /><Relationship Type="http://schemas.openxmlformats.org/officeDocument/2006/relationships/slide" Target="/ppt/slides/slide4.xml" Id="Rd8ab3f4680914b0f" /><Relationship Type="http://schemas.openxmlformats.org/officeDocument/2006/relationships/slide" Target="/ppt/slides/slide5.xml" Id="Ra61853f873a249a2" /><Relationship Type="http://schemas.openxmlformats.org/officeDocument/2006/relationships/slide" Target="/ppt/slides/slide6.xml" Id="R88a9c18482ec4a44" /><Relationship Type="http://schemas.openxmlformats.org/officeDocument/2006/relationships/slide" Target="/ppt/slides/slide7.xml" Id="R9954e7b5f19c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bb15ed13d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c892f136447d8" /><Relationship Type="http://schemas.openxmlformats.org/officeDocument/2006/relationships/theme" Target="/ppt/slideMasters/theme/theme1.xml" Id="R70d4d1b05c10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c892f1364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b2eb7e71f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05e39f5be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cd3e47e0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5f5b6e8dc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d463b0b07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b5906600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f797f38fb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SYNEGA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SYNEGA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21 393 782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2 868 293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SYNEGA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regnskap@synega.no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www.synega.no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914 549 140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SYNEGA REGNSKAP AS</a:t>
            </a:r>
          </a:p>
        </p:txBody>
      </p:sp>
    </p:spTree>
  </p:cSld>
  <p:clrMapOvr>
    <a:masterClrMapping xmlns:a="http://schemas.openxmlformats.org/drawingml/2006/main"/>
  </p:clrMapOvr>
</p:sld>
</file>