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d3c70fd97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186b7292e4ccd"/>
  </p:sldMasterIdLst>
  <p:sldIdLst>
    <p:sldId xmlns:r="http://schemas.openxmlformats.org/officeDocument/2006/relationships" id="256" r:id="R4582d9b1662a4c3d"/>
    <p:sldId xmlns:r="http://schemas.openxmlformats.org/officeDocument/2006/relationships" id="257" r:id="Ra70b873df7fe48b0"/>
    <p:sldId xmlns:r="http://schemas.openxmlformats.org/officeDocument/2006/relationships" id="258" r:id="Rfb314c1192804d2a"/>
    <p:sldId xmlns:r="http://schemas.openxmlformats.org/officeDocument/2006/relationships" id="259" r:id="R317d9f40d5454386"/>
    <p:sldId xmlns:r="http://schemas.openxmlformats.org/officeDocument/2006/relationships" id="260" r:id="R413844cb071241da"/>
    <p:sldId xmlns:r="http://schemas.openxmlformats.org/officeDocument/2006/relationships" id="261" r:id="R6fc0d08002ca4916"/>
    <p:sldId xmlns:r="http://schemas.openxmlformats.org/officeDocument/2006/relationships" id="262" r:id="R1b9ab69c3cba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186b7292e4ccd" /><Relationship Type="http://schemas.openxmlformats.org/officeDocument/2006/relationships/slide" Target="/ppt/slides/slide1.xml" Id="R4582d9b1662a4c3d" /><Relationship Type="http://schemas.openxmlformats.org/officeDocument/2006/relationships/slide" Target="/ppt/slides/slide2.xml" Id="Ra70b873df7fe48b0" /><Relationship Type="http://schemas.openxmlformats.org/officeDocument/2006/relationships/slide" Target="/ppt/slides/slide3.xml" Id="Rfb314c1192804d2a" /><Relationship Type="http://schemas.openxmlformats.org/officeDocument/2006/relationships/slide" Target="/ppt/slides/slide4.xml" Id="R317d9f40d5454386" /><Relationship Type="http://schemas.openxmlformats.org/officeDocument/2006/relationships/slide" Target="/ppt/slides/slide5.xml" Id="R413844cb071241da" /><Relationship Type="http://schemas.openxmlformats.org/officeDocument/2006/relationships/slide" Target="/ppt/slides/slide6.xml" Id="R6fc0d08002ca4916" /><Relationship Type="http://schemas.openxmlformats.org/officeDocument/2006/relationships/slide" Target="/ppt/slides/slide7.xml" Id="R1b9ab69c3cba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c2c2e3361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0e2e9f3fd4e5b" /><Relationship Type="http://schemas.openxmlformats.org/officeDocument/2006/relationships/theme" Target="/ppt/slideMasters/theme/theme1.xml" Id="R5a101578f9b2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0e2e9f3fd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8db57e09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4660725ef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436d0860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ef8b4d0d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8e228170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2ce003cb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ded8bd91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