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5fe83e810f43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eb83ab565d4353"/>
  </p:sldMasterIdLst>
  <p:sldIdLst>
    <p:sldId xmlns:r="http://schemas.openxmlformats.org/officeDocument/2006/relationships" id="256" r:id="R1415cea4f6814bdb"/>
    <p:sldId xmlns:r="http://schemas.openxmlformats.org/officeDocument/2006/relationships" id="257" r:id="R78b2ed565c1849ab"/>
    <p:sldId xmlns:r="http://schemas.openxmlformats.org/officeDocument/2006/relationships" id="258" r:id="Raa873642fe3d4093"/>
    <p:sldId xmlns:r="http://schemas.openxmlformats.org/officeDocument/2006/relationships" id="259" r:id="Rd79507747f7348c0"/>
    <p:sldId xmlns:r="http://schemas.openxmlformats.org/officeDocument/2006/relationships" id="260" r:id="R07fa8a1bd8f046d5"/>
    <p:sldId xmlns:r="http://schemas.openxmlformats.org/officeDocument/2006/relationships" id="261" r:id="R370bd7d7160c4c07"/>
    <p:sldId xmlns:r="http://schemas.openxmlformats.org/officeDocument/2006/relationships" id="262" r:id="Rea35ffe14e3343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eb83ab565d4353" /><Relationship Type="http://schemas.openxmlformats.org/officeDocument/2006/relationships/slide" Target="/ppt/slides/slide1.xml" Id="R1415cea4f6814bdb" /><Relationship Type="http://schemas.openxmlformats.org/officeDocument/2006/relationships/slide" Target="/ppt/slides/slide2.xml" Id="R78b2ed565c1849ab" /><Relationship Type="http://schemas.openxmlformats.org/officeDocument/2006/relationships/slide" Target="/ppt/slides/slide3.xml" Id="Raa873642fe3d4093" /><Relationship Type="http://schemas.openxmlformats.org/officeDocument/2006/relationships/slide" Target="/ppt/slides/slide4.xml" Id="Rd79507747f7348c0" /><Relationship Type="http://schemas.openxmlformats.org/officeDocument/2006/relationships/slide" Target="/ppt/slides/slide5.xml" Id="R07fa8a1bd8f046d5" /><Relationship Type="http://schemas.openxmlformats.org/officeDocument/2006/relationships/slide" Target="/ppt/slides/slide6.xml" Id="R370bd7d7160c4c07" /><Relationship Type="http://schemas.openxmlformats.org/officeDocument/2006/relationships/slide" Target="/ppt/slides/slide7.xml" Id="Rea35ffe14e3343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37a895c48843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f56e038f948f5" /><Relationship Type="http://schemas.openxmlformats.org/officeDocument/2006/relationships/theme" Target="/ppt/slideMasters/theme/theme1.xml" Id="R49e64c96e91643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2f56e038f948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2df00325646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5df8a4acf4c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72e7608f840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15cadc20f43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97cfb06644f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f298d63354d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caa712cda4b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TDK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TDK INVEST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199 821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−299 964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9 902 579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TDK MEDIA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Sandbæklia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1613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914 445 434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TDK INVEST AS</a:t>
            </a:r>
          </a:p>
        </p:txBody>
      </p:sp>
    </p:spTree>
  </p:cSld>
  <p:clrMapOvr>
    <a:masterClrMapping xmlns:a="http://schemas.openxmlformats.org/drawingml/2006/main"/>
  </p:clrMapOvr>
</p:sld>
</file>