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3963af016d45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b17d6ee7004ffe"/>
  </p:sldMasterIdLst>
  <p:sldIdLst>
    <p:sldId xmlns:r="http://schemas.openxmlformats.org/officeDocument/2006/relationships" id="256" r:id="Rd581d0290d7f4aee"/>
    <p:sldId xmlns:r="http://schemas.openxmlformats.org/officeDocument/2006/relationships" id="257" r:id="Rbb215bf76bcd4aef"/>
    <p:sldId xmlns:r="http://schemas.openxmlformats.org/officeDocument/2006/relationships" id="258" r:id="Rbeea43c04e394a81"/>
    <p:sldId xmlns:r="http://schemas.openxmlformats.org/officeDocument/2006/relationships" id="259" r:id="Rd1a2ebfbba19467a"/>
    <p:sldId xmlns:r="http://schemas.openxmlformats.org/officeDocument/2006/relationships" id="260" r:id="R1cacd6400d9846ae"/>
    <p:sldId xmlns:r="http://schemas.openxmlformats.org/officeDocument/2006/relationships" id="261" r:id="Rdec92132befc4e95"/>
    <p:sldId xmlns:r="http://schemas.openxmlformats.org/officeDocument/2006/relationships" id="262" r:id="R80c0fe529d544a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b17d6ee7004ffe" /><Relationship Type="http://schemas.openxmlformats.org/officeDocument/2006/relationships/slide" Target="/ppt/slides/slide1.xml" Id="Rd581d0290d7f4aee" /><Relationship Type="http://schemas.openxmlformats.org/officeDocument/2006/relationships/slide" Target="/ppt/slides/slide2.xml" Id="Rbb215bf76bcd4aef" /><Relationship Type="http://schemas.openxmlformats.org/officeDocument/2006/relationships/slide" Target="/ppt/slides/slide3.xml" Id="Rbeea43c04e394a81" /><Relationship Type="http://schemas.openxmlformats.org/officeDocument/2006/relationships/slide" Target="/ppt/slides/slide4.xml" Id="Rd1a2ebfbba19467a" /><Relationship Type="http://schemas.openxmlformats.org/officeDocument/2006/relationships/slide" Target="/ppt/slides/slide5.xml" Id="R1cacd6400d9846ae" /><Relationship Type="http://schemas.openxmlformats.org/officeDocument/2006/relationships/slide" Target="/ppt/slides/slide6.xml" Id="Rdec92132befc4e95" /><Relationship Type="http://schemas.openxmlformats.org/officeDocument/2006/relationships/slide" Target="/ppt/slides/slide7.xml" Id="R80c0fe529d544a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db711f74b145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06d3e078c423f" /><Relationship Type="http://schemas.openxmlformats.org/officeDocument/2006/relationships/theme" Target="/ppt/slideMasters/theme/theme1.xml" Id="R9bb8e87e49b544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c06d3e078c42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a577cd4594e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542ab451f4d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0814ad38b46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f05506ed54f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f2a3dd6a047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88ba8f43d41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3b6f1910944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INVESTORPROSJEKT 232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INVESTORPROSJEKT 232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INVESTORPROSJEKT 232 AS ble etablert [år] og holder til i Rasta.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INVESTORPROSJEKT 232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INVESTORPROSJEKT 232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INVESTORPROSJEKT 232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1 553 020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2 506 180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4 879 580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INVESTORPROSJEKT 232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ANKER VANBERG ERIKSEN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INVESTORPROSJEKT 232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Eriksen, Falkeveien 18B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1476 Rasta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914 427 975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INVESTORPROSJEKT 232 AS</a:t>
            </a:r>
          </a:p>
        </p:txBody>
      </p:sp>
    </p:spTree>
  </p:cSld>
  <p:clrMapOvr>
    <a:masterClrMapping xmlns:a="http://schemas.openxmlformats.org/drawingml/2006/main"/>
  </p:clrMapOvr>
</p:sld>
</file>