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d35eb8dcd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1dadb3aa34c3e"/>
  </p:sldMasterIdLst>
  <p:sldIdLst>
    <p:sldId xmlns:r="http://schemas.openxmlformats.org/officeDocument/2006/relationships" id="256" r:id="R0d768e7ab27a4812"/>
    <p:sldId xmlns:r="http://schemas.openxmlformats.org/officeDocument/2006/relationships" id="257" r:id="R337353f4f5a24b8f"/>
    <p:sldId xmlns:r="http://schemas.openxmlformats.org/officeDocument/2006/relationships" id="258" r:id="Re0f556ff60bd4646"/>
    <p:sldId xmlns:r="http://schemas.openxmlformats.org/officeDocument/2006/relationships" id="259" r:id="R93c72bf162bd453c"/>
    <p:sldId xmlns:r="http://schemas.openxmlformats.org/officeDocument/2006/relationships" id="260" r:id="R9d5e0c9ff4334738"/>
    <p:sldId xmlns:r="http://schemas.openxmlformats.org/officeDocument/2006/relationships" id="261" r:id="Rbb07e1c4b63f4009"/>
    <p:sldId xmlns:r="http://schemas.openxmlformats.org/officeDocument/2006/relationships" id="262" r:id="Rdbb8417657cb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1dadb3aa34c3e" /><Relationship Type="http://schemas.openxmlformats.org/officeDocument/2006/relationships/slide" Target="/ppt/slides/slide1.xml" Id="R0d768e7ab27a4812" /><Relationship Type="http://schemas.openxmlformats.org/officeDocument/2006/relationships/slide" Target="/ppt/slides/slide2.xml" Id="R337353f4f5a24b8f" /><Relationship Type="http://schemas.openxmlformats.org/officeDocument/2006/relationships/slide" Target="/ppt/slides/slide3.xml" Id="Re0f556ff60bd4646" /><Relationship Type="http://schemas.openxmlformats.org/officeDocument/2006/relationships/slide" Target="/ppt/slides/slide4.xml" Id="R93c72bf162bd453c" /><Relationship Type="http://schemas.openxmlformats.org/officeDocument/2006/relationships/slide" Target="/ppt/slides/slide5.xml" Id="R9d5e0c9ff4334738" /><Relationship Type="http://schemas.openxmlformats.org/officeDocument/2006/relationships/slide" Target="/ppt/slides/slide6.xml" Id="Rbb07e1c4b63f4009" /><Relationship Type="http://schemas.openxmlformats.org/officeDocument/2006/relationships/slide" Target="/ppt/slides/slide7.xml" Id="Rdbb8417657cb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a896be085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f2f43d114786" /><Relationship Type="http://schemas.openxmlformats.org/officeDocument/2006/relationships/theme" Target="/ppt/slideMasters/theme/theme1.xml" Id="R171eda5a0a22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6f2f43d11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1295835e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6d7274e649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d4b3633ee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f1a86ee91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870982d947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74bf270d40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ec337a18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 INVEST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