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b1f648edb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3fbe95d494857"/>
  </p:sldMasterIdLst>
  <p:sldIdLst>
    <p:sldId xmlns:r="http://schemas.openxmlformats.org/officeDocument/2006/relationships" id="256" r:id="R412f8cbb5a474cd7"/>
    <p:sldId xmlns:r="http://schemas.openxmlformats.org/officeDocument/2006/relationships" id="257" r:id="Rd90c219099b14362"/>
    <p:sldId xmlns:r="http://schemas.openxmlformats.org/officeDocument/2006/relationships" id="258" r:id="R2475431156344b86"/>
    <p:sldId xmlns:r="http://schemas.openxmlformats.org/officeDocument/2006/relationships" id="259" r:id="R272cd24ee8104941"/>
    <p:sldId xmlns:r="http://schemas.openxmlformats.org/officeDocument/2006/relationships" id="260" r:id="Rac9c219b56684f0c"/>
    <p:sldId xmlns:r="http://schemas.openxmlformats.org/officeDocument/2006/relationships" id="261" r:id="R72bea6a6169749b0"/>
    <p:sldId xmlns:r="http://schemas.openxmlformats.org/officeDocument/2006/relationships" id="262" r:id="R6e6c6a6f4cc9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3fbe95d494857" /><Relationship Type="http://schemas.openxmlformats.org/officeDocument/2006/relationships/slide" Target="/ppt/slides/slide1.xml" Id="R412f8cbb5a474cd7" /><Relationship Type="http://schemas.openxmlformats.org/officeDocument/2006/relationships/slide" Target="/ppt/slides/slide2.xml" Id="Rd90c219099b14362" /><Relationship Type="http://schemas.openxmlformats.org/officeDocument/2006/relationships/slide" Target="/ppt/slides/slide3.xml" Id="R2475431156344b86" /><Relationship Type="http://schemas.openxmlformats.org/officeDocument/2006/relationships/slide" Target="/ppt/slides/slide4.xml" Id="R272cd24ee8104941" /><Relationship Type="http://schemas.openxmlformats.org/officeDocument/2006/relationships/slide" Target="/ppt/slides/slide5.xml" Id="Rac9c219b56684f0c" /><Relationship Type="http://schemas.openxmlformats.org/officeDocument/2006/relationships/slide" Target="/ppt/slides/slide6.xml" Id="R72bea6a6169749b0" /><Relationship Type="http://schemas.openxmlformats.org/officeDocument/2006/relationships/slide" Target="/ppt/slides/slide7.xml" Id="R6e6c6a6f4cc9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f23c5eed7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04b49bb74162" /><Relationship Type="http://schemas.openxmlformats.org/officeDocument/2006/relationships/theme" Target="/ppt/slideMasters/theme/theme1.xml" Id="Rf5b663fe0c3d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704b49bb7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daa8bb1b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5abd8df5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efcb7682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a6250127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d7f9758e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ecd28131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2261e7cf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AGMABLY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AGMABLY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−306 357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60 357 082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192 671 876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AGMABLY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914 337 984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AS</a:t>
            </a:r>
          </a:p>
        </p:txBody>
      </p:sp>
    </p:spTree>
  </p:cSld>
  <p:clrMapOvr>
    <a:masterClrMapping xmlns:a="http://schemas.openxmlformats.org/drawingml/2006/main"/>
  </p:clrMapOvr>
</p:sld>
</file>