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e578f9474b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494655ba74ee0"/>
  </p:sldMasterIdLst>
  <p:sldIdLst>
    <p:sldId xmlns:r="http://schemas.openxmlformats.org/officeDocument/2006/relationships" id="256" r:id="Rffe6e391fe8544a7"/>
    <p:sldId xmlns:r="http://schemas.openxmlformats.org/officeDocument/2006/relationships" id="257" r:id="R3dce3c02567a485a"/>
    <p:sldId xmlns:r="http://schemas.openxmlformats.org/officeDocument/2006/relationships" id="258" r:id="Red60cf61c3744093"/>
    <p:sldId xmlns:r="http://schemas.openxmlformats.org/officeDocument/2006/relationships" id="259" r:id="R1f1846f084b940c3"/>
    <p:sldId xmlns:r="http://schemas.openxmlformats.org/officeDocument/2006/relationships" id="260" r:id="R6c78a7066e614097"/>
    <p:sldId xmlns:r="http://schemas.openxmlformats.org/officeDocument/2006/relationships" id="261" r:id="Rba2e2065778e40b2"/>
    <p:sldId xmlns:r="http://schemas.openxmlformats.org/officeDocument/2006/relationships" id="262" r:id="R7ab48bf45bfd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494655ba74ee0" /><Relationship Type="http://schemas.openxmlformats.org/officeDocument/2006/relationships/slide" Target="/ppt/slides/slide1.xml" Id="Rffe6e391fe8544a7" /><Relationship Type="http://schemas.openxmlformats.org/officeDocument/2006/relationships/slide" Target="/ppt/slides/slide2.xml" Id="R3dce3c02567a485a" /><Relationship Type="http://schemas.openxmlformats.org/officeDocument/2006/relationships/slide" Target="/ppt/slides/slide3.xml" Id="Red60cf61c3744093" /><Relationship Type="http://schemas.openxmlformats.org/officeDocument/2006/relationships/slide" Target="/ppt/slides/slide4.xml" Id="R1f1846f084b940c3" /><Relationship Type="http://schemas.openxmlformats.org/officeDocument/2006/relationships/slide" Target="/ppt/slides/slide5.xml" Id="R6c78a7066e614097" /><Relationship Type="http://schemas.openxmlformats.org/officeDocument/2006/relationships/slide" Target="/ppt/slides/slide6.xml" Id="Rba2e2065778e40b2" /><Relationship Type="http://schemas.openxmlformats.org/officeDocument/2006/relationships/slide" Target="/ppt/slides/slide7.xml" Id="R7ab48bf45bfd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08489a42e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51dd36775444b" /><Relationship Type="http://schemas.openxmlformats.org/officeDocument/2006/relationships/theme" Target="/ppt/slideMasters/theme/theme1.xml" Id="R82ccf976dfab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51dd36775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ab7604ad84a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d002d6104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164471da941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6e4326dc5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d741e451c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3cc39625e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af33dd91a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 HOLDING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244 787 215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253 998 214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HELGØY ODD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Jadarholm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914 331 706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