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44f882c6eb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be90135da24284"/>
  </p:sldMasterIdLst>
  <p:sldIdLst>
    <p:sldId xmlns:r="http://schemas.openxmlformats.org/officeDocument/2006/relationships" id="256" r:id="R89b3695eeb114f01"/>
    <p:sldId xmlns:r="http://schemas.openxmlformats.org/officeDocument/2006/relationships" id="257" r:id="R8f09a80b10934b41"/>
    <p:sldId xmlns:r="http://schemas.openxmlformats.org/officeDocument/2006/relationships" id="258" r:id="Rda11f7ca9b994500"/>
    <p:sldId xmlns:r="http://schemas.openxmlformats.org/officeDocument/2006/relationships" id="259" r:id="Rc0bf172af1514ea1"/>
    <p:sldId xmlns:r="http://schemas.openxmlformats.org/officeDocument/2006/relationships" id="260" r:id="R6897ab0750d44fe5"/>
    <p:sldId xmlns:r="http://schemas.openxmlformats.org/officeDocument/2006/relationships" id="261" r:id="Ra98d23d507ca4444"/>
    <p:sldId xmlns:r="http://schemas.openxmlformats.org/officeDocument/2006/relationships" id="262" r:id="Rfeecc4cef31c4e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e90135da24284" /><Relationship Type="http://schemas.openxmlformats.org/officeDocument/2006/relationships/slide" Target="/ppt/slides/slide1.xml" Id="R89b3695eeb114f01" /><Relationship Type="http://schemas.openxmlformats.org/officeDocument/2006/relationships/slide" Target="/ppt/slides/slide2.xml" Id="R8f09a80b10934b41" /><Relationship Type="http://schemas.openxmlformats.org/officeDocument/2006/relationships/slide" Target="/ppt/slides/slide3.xml" Id="Rda11f7ca9b994500" /><Relationship Type="http://schemas.openxmlformats.org/officeDocument/2006/relationships/slide" Target="/ppt/slides/slide4.xml" Id="Rc0bf172af1514ea1" /><Relationship Type="http://schemas.openxmlformats.org/officeDocument/2006/relationships/slide" Target="/ppt/slides/slide5.xml" Id="R6897ab0750d44fe5" /><Relationship Type="http://schemas.openxmlformats.org/officeDocument/2006/relationships/slide" Target="/ppt/slides/slide6.xml" Id="Ra98d23d507ca4444" /><Relationship Type="http://schemas.openxmlformats.org/officeDocument/2006/relationships/slide" Target="/ppt/slides/slide7.xml" Id="Rfeecc4cef31c4e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ed5fd59fc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e57cf2cc14203" /><Relationship Type="http://schemas.openxmlformats.org/officeDocument/2006/relationships/theme" Target="/ppt/slideMasters/theme/theme1.xml" Id="Rd73b2bd66734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1e57cf2cc1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3c6ec90b74e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55d904df9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96d14ca33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cb5e3bf07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54912964940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aa2d511564f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630a00fd7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AKB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AKB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299 929 938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3 966 531 489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3 966 531 489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BLYSTAD ANETTE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914 326 613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AKB II AS</a:t>
            </a:r>
          </a:p>
        </p:txBody>
      </p:sp>
    </p:spTree>
  </p:cSld>
  <p:clrMapOvr>
    <a:masterClrMapping xmlns:a="http://schemas.openxmlformats.org/drawingml/2006/main"/>
  </p:clrMapOvr>
</p:sld>
</file>