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816baf832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6d36a75e24f86"/>
  </p:sldMasterIdLst>
  <p:sldIdLst>
    <p:sldId xmlns:r="http://schemas.openxmlformats.org/officeDocument/2006/relationships" id="256" r:id="Rb0911ef8d68546dc"/>
    <p:sldId xmlns:r="http://schemas.openxmlformats.org/officeDocument/2006/relationships" id="257" r:id="R12912921d1494244"/>
    <p:sldId xmlns:r="http://schemas.openxmlformats.org/officeDocument/2006/relationships" id="258" r:id="R886f7b0b45244a41"/>
    <p:sldId xmlns:r="http://schemas.openxmlformats.org/officeDocument/2006/relationships" id="259" r:id="Rd4a92d387bf54672"/>
    <p:sldId xmlns:r="http://schemas.openxmlformats.org/officeDocument/2006/relationships" id="260" r:id="R233edd676d39420c"/>
    <p:sldId xmlns:r="http://schemas.openxmlformats.org/officeDocument/2006/relationships" id="261" r:id="Re9e1d0e64e8c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6d36a75e24f86" /><Relationship Type="http://schemas.openxmlformats.org/officeDocument/2006/relationships/slide" Target="/ppt/slides/slide1.xml" Id="Rb0911ef8d68546dc" /><Relationship Type="http://schemas.openxmlformats.org/officeDocument/2006/relationships/slide" Target="/ppt/slides/slide2.xml" Id="R12912921d1494244" /><Relationship Type="http://schemas.openxmlformats.org/officeDocument/2006/relationships/slide" Target="/ppt/slides/slide3.xml" Id="R886f7b0b45244a41" /><Relationship Type="http://schemas.openxmlformats.org/officeDocument/2006/relationships/slide" Target="/ppt/slides/slide4.xml" Id="Rd4a92d387bf54672" /><Relationship Type="http://schemas.openxmlformats.org/officeDocument/2006/relationships/slide" Target="/ppt/slides/slide5.xml" Id="R233edd676d39420c" /><Relationship Type="http://schemas.openxmlformats.org/officeDocument/2006/relationships/slide" Target="/ppt/slides/slide6.xml" Id="Re9e1d0e64e8c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4c35a6a4e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472f32614ac3" /><Relationship Type="http://schemas.openxmlformats.org/officeDocument/2006/relationships/theme" Target="/ppt/slideMasters/theme/theme1.xml" Id="R5e3d433955c9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d472f3261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52fc9d0f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b77c1bde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b8caceee9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0649e6e8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c66019937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d7cb1063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AKB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