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e6eeb472ba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2f496a5ace47ed"/>
  </p:sldMasterIdLst>
  <p:sldIdLst>
    <p:sldId xmlns:r="http://schemas.openxmlformats.org/officeDocument/2006/relationships" id="256" r:id="R17c549997a84453c"/>
    <p:sldId xmlns:r="http://schemas.openxmlformats.org/officeDocument/2006/relationships" id="257" r:id="Rbf938c88e56844e6"/>
    <p:sldId xmlns:r="http://schemas.openxmlformats.org/officeDocument/2006/relationships" id="258" r:id="R35d962f736e04ca2"/>
    <p:sldId xmlns:r="http://schemas.openxmlformats.org/officeDocument/2006/relationships" id="259" r:id="Rd9f2dead206d4ec7"/>
    <p:sldId xmlns:r="http://schemas.openxmlformats.org/officeDocument/2006/relationships" id="260" r:id="Rcf08fd737f6548e3"/>
    <p:sldId xmlns:r="http://schemas.openxmlformats.org/officeDocument/2006/relationships" id="261" r:id="Rf61f5d4d43c64154"/>
    <p:sldId xmlns:r="http://schemas.openxmlformats.org/officeDocument/2006/relationships" id="262" r:id="Re2d0ec59fc62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f496a5ace47ed" /><Relationship Type="http://schemas.openxmlformats.org/officeDocument/2006/relationships/slide" Target="/ppt/slides/slide1.xml" Id="R17c549997a84453c" /><Relationship Type="http://schemas.openxmlformats.org/officeDocument/2006/relationships/slide" Target="/ppt/slides/slide2.xml" Id="Rbf938c88e56844e6" /><Relationship Type="http://schemas.openxmlformats.org/officeDocument/2006/relationships/slide" Target="/ppt/slides/slide3.xml" Id="R35d962f736e04ca2" /><Relationship Type="http://schemas.openxmlformats.org/officeDocument/2006/relationships/slide" Target="/ppt/slides/slide4.xml" Id="Rd9f2dead206d4ec7" /><Relationship Type="http://schemas.openxmlformats.org/officeDocument/2006/relationships/slide" Target="/ppt/slides/slide5.xml" Id="Rcf08fd737f6548e3" /><Relationship Type="http://schemas.openxmlformats.org/officeDocument/2006/relationships/slide" Target="/ppt/slides/slide6.xml" Id="Rf61f5d4d43c64154" /><Relationship Type="http://schemas.openxmlformats.org/officeDocument/2006/relationships/slide" Target="/ppt/slides/slide7.xml" Id="Re2d0ec59fc62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bb398bf22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48b0b45f4e1c" /><Relationship Type="http://schemas.openxmlformats.org/officeDocument/2006/relationships/theme" Target="/ppt/slideMasters/theme/theme1.xml" Id="Rcc959ac8fa28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148b0b45f4e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4a7a530845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17c27b1da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a491b5a2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4ea0e53e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2b9780fa047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e8513d9c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d11f30aae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AMALEON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AMALEON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−1 890 029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832 854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LEITE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post@amaleon.no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www.amaleon.no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914 290 945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AMALEON AS</a:t>
            </a:r>
          </a:p>
        </p:txBody>
      </p:sp>
    </p:spTree>
  </p:cSld>
  <p:clrMapOvr>
    <a:masterClrMapping xmlns:a="http://schemas.openxmlformats.org/drawingml/2006/main"/>
  </p:clrMapOvr>
</p:sld>
</file>