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965dc2a73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f0a9259c04862"/>
  </p:sldMasterIdLst>
  <p:sldIdLst>
    <p:sldId xmlns:r="http://schemas.openxmlformats.org/officeDocument/2006/relationships" id="256" r:id="Rcf9e9ee617d6493c"/>
    <p:sldId xmlns:r="http://schemas.openxmlformats.org/officeDocument/2006/relationships" id="257" r:id="R526a59a27a0b4bb1"/>
    <p:sldId xmlns:r="http://schemas.openxmlformats.org/officeDocument/2006/relationships" id="258" r:id="R7f89b3e0982d4744"/>
    <p:sldId xmlns:r="http://schemas.openxmlformats.org/officeDocument/2006/relationships" id="259" r:id="Rac5edd7dfe7545fd"/>
    <p:sldId xmlns:r="http://schemas.openxmlformats.org/officeDocument/2006/relationships" id="260" r:id="R4078a09604d441ba"/>
    <p:sldId xmlns:r="http://schemas.openxmlformats.org/officeDocument/2006/relationships" id="261" r:id="Rde66babb7bb24674"/>
    <p:sldId xmlns:r="http://schemas.openxmlformats.org/officeDocument/2006/relationships" id="262" r:id="Rcdb4f7bd82b3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f0a9259c04862" /><Relationship Type="http://schemas.openxmlformats.org/officeDocument/2006/relationships/slide" Target="/ppt/slides/slide1.xml" Id="Rcf9e9ee617d6493c" /><Relationship Type="http://schemas.openxmlformats.org/officeDocument/2006/relationships/slide" Target="/ppt/slides/slide2.xml" Id="R526a59a27a0b4bb1" /><Relationship Type="http://schemas.openxmlformats.org/officeDocument/2006/relationships/slide" Target="/ppt/slides/slide3.xml" Id="R7f89b3e0982d4744" /><Relationship Type="http://schemas.openxmlformats.org/officeDocument/2006/relationships/slide" Target="/ppt/slides/slide4.xml" Id="Rac5edd7dfe7545fd" /><Relationship Type="http://schemas.openxmlformats.org/officeDocument/2006/relationships/slide" Target="/ppt/slides/slide5.xml" Id="R4078a09604d441ba" /><Relationship Type="http://schemas.openxmlformats.org/officeDocument/2006/relationships/slide" Target="/ppt/slides/slide6.xml" Id="Rde66babb7bb24674" /><Relationship Type="http://schemas.openxmlformats.org/officeDocument/2006/relationships/slide" Target="/ppt/slides/slide7.xml" Id="Rcdb4f7bd82b3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302966a99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decb6c344ba9" /><Relationship Type="http://schemas.openxmlformats.org/officeDocument/2006/relationships/theme" Target="/ppt/slideMasters/theme/theme1.xml" Id="Rc7dfe8adc2fd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3decb6c34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2e676e89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d331a139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25779127c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2271d03cd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e3d26b5f4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54bc9e06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205ab2812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TORRIS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jarl.olsen@accountit.no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