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9841eeaa3748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37f72bb12434d"/>
  </p:sldMasterIdLst>
  <p:sldIdLst>
    <p:sldId xmlns:r="http://schemas.openxmlformats.org/officeDocument/2006/relationships" id="256" r:id="Re418f91de86c499d"/>
    <p:sldId xmlns:r="http://schemas.openxmlformats.org/officeDocument/2006/relationships" id="257" r:id="R1abb1aca865443a8"/>
    <p:sldId xmlns:r="http://schemas.openxmlformats.org/officeDocument/2006/relationships" id="258" r:id="R07c1b138e2754b4b"/>
    <p:sldId xmlns:r="http://schemas.openxmlformats.org/officeDocument/2006/relationships" id="259" r:id="R50188f9252124ad5"/>
    <p:sldId xmlns:r="http://schemas.openxmlformats.org/officeDocument/2006/relationships" id="260" r:id="R12b5a66ff1024f8a"/>
    <p:sldId xmlns:r="http://schemas.openxmlformats.org/officeDocument/2006/relationships" id="261" r:id="R9ca9218642ad42da"/>
    <p:sldId xmlns:r="http://schemas.openxmlformats.org/officeDocument/2006/relationships" id="262" r:id="R4df4228c7999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37f72bb12434d" /><Relationship Type="http://schemas.openxmlformats.org/officeDocument/2006/relationships/slide" Target="/ppt/slides/slide1.xml" Id="Re418f91de86c499d" /><Relationship Type="http://schemas.openxmlformats.org/officeDocument/2006/relationships/slide" Target="/ppt/slides/slide2.xml" Id="R1abb1aca865443a8" /><Relationship Type="http://schemas.openxmlformats.org/officeDocument/2006/relationships/slide" Target="/ppt/slides/slide3.xml" Id="R07c1b138e2754b4b" /><Relationship Type="http://schemas.openxmlformats.org/officeDocument/2006/relationships/slide" Target="/ppt/slides/slide4.xml" Id="R50188f9252124ad5" /><Relationship Type="http://schemas.openxmlformats.org/officeDocument/2006/relationships/slide" Target="/ppt/slides/slide5.xml" Id="R12b5a66ff1024f8a" /><Relationship Type="http://schemas.openxmlformats.org/officeDocument/2006/relationships/slide" Target="/ppt/slides/slide6.xml" Id="R9ca9218642ad42da" /><Relationship Type="http://schemas.openxmlformats.org/officeDocument/2006/relationships/slide" Target="/ppt/slides/slide7.xml" Id="R4df4228c7999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20dbb84ed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24ef39e944c70" /><Relationship Type="http://schemas.openxmlformats.org/officeDocument/2006/relationships/theme" Target="/ppt/slideMasters/theme/theme1.xml" Id="Re429cb58a1fb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e24ef39e94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8e165164e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a01cdf507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e2a454a2f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29ea3763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d74ea303843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d218b28d9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d2a0e984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2 559 395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HOFT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