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6b2c5669b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7f64b62f249aa"/>
  </p:sldMasterIdLst>
  <p:sldIdLst>
    <p:sldId xmlns:r="http://schemas.openxmlformats.org/officeDocument/2006/relationships" id="256" r:id="Rbba2392d700c4a20"/>
    <p:sldId xmlns:r="http://schemas.openxmlformats.org/officeDocument/2006/relationships" id="257" r:id="R765975f7986b4f15"/>
    <p:sldId xmlns:r="http://schemas.openxmlformats.org/officeDocument/2006/relationships" id="258" r:id="R799a25553ff34d66"/>
    <p:sldId xmlns:r="http://schemas.openxmlformats.org/officeDocument/2006/relationships" id="259" r:id="R2914f6512ed244e2"/>
    <p:sldId xmlns:r="http://schemas.openxmlformats.org/officeDocument/2006/relationships" id="260" r:id="R8f8b51e863864e49"/>
    <p:sldId xmlns:r="http://schemas.openxmlformats.org/officeDocument/2006/relationships" id="261" r:id="Re31695b3abd14e4e"/>
    <p:sldId xmlns:r="http://schemas.openxmlformats.org/officeDocument/2006/relationships" id="262" r:id="Rde82148826d0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7f64b62f249aa" /><Relationship Type="http://schemas.openxmlformats.org/officeDocument/2006/relationships/slide" Target="/ppt/slides/slide1.xml" Id="Rbba2392d700c4a20" /><Relationship Type="http://schemas.openxmlformats.org/officeDocument/2006/relationships/slide" Target="/ppt/slides/slide2.xml" Id="R765975f7986b4f15" /><Relationship Type="http://schemas.openxmlformats.org/officeDocument/2006/relationships/slide" Target="/ppt/slides/slide3.xml" Id="R799a25553ff34d66" /><Relationship Type="http://schemas.openxmlformats.org/officeDocument/2006/relationships/slide" Target="/ppt/slides/slide4.xml" Id="R2914f6512ed244e2" /><Relationship Type="http://schemas.openxmlformats.org/officeDocument/2006/relationships/slide" Target="/ppt/slides/slide5.xml" Id="R8f8b51e863864e49" /><Relationship Type="http://schemas.openxmlformats.org/officeDocument/2006/relationships/slide" Target="/ppt/slides/slide6.xml" Id="Re31695b3abd14e4e" /><Relationship Type="http://schemas.openxmlformats.org/officeDocument/2006/relationships/slide" Target="/ppt/slides/slide7.xml" Id="Rde82148826d0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f6c87fa6d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c76abf9a4c14" /><Relationship Type="http://schemas.openxmlformats.org/officeDocument/2006/relationships/theme" Target="/ppt/slideMasters/theme/theme1.xml" Id="R9c5fd1970679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1c76abf9a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e97813807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fb748e86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f546d557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46f32bea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6f6c97e5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c21329d4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5533dd606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LONGVAGRUPPEN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LONGVAGRUPPEN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88 689 845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90 382 235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PER LONGVA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Ratvika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john@lgr.no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LONGVAGRUPPEN HOLDING AS</a:t>
            </a:r>
          </a:p>
        </p:txBody>
      </p:sp>
    </p:spTree>
  </p:cSld>
  <p:clrMapOvr>
    <a:masterClrMapping xmlns:a="http://schemas.openxmlformats.org/drawingml/2006/main"/>
  </p:clrMapOvr>
</p:sld>
</file>