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35ed1b9fe944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272487ec5442d1"/>
  </p:sldMasterIdLst>
  <p:sldIdLst>
    <p:sldId xmlns:r="http://schemas.openxmlformats.org/officeDocument/2006/relationships" id="256" r:id="Rd5547a3638c74813"/>
    <p:sldId xmlns:r="http://schemas.openxmlformats.org/officeDocument/2006/relationships" id="257" r:id="Rbd9425beb50b4a3d"/>
    <p:sldId xmlns:r="http://schemas.openxmlformats.org/officeDocument/2006/relationships" id="258" r:id="R79576be61cfd41c9"/>
    <p:sldId xmlns:r="http://schemas.openxmlformats.org/officeDocument/2006/relationships" id="259" r:id="R8a4cb971b03a428f"/>
    <p:sldId xmlns:r="http://schemas.openxmlformats.org/officeDocument/2006/relationships" id="260" r:id="R97b7ce67555d4c15"/>
    <p:sldId xmlns:r="http://schemas.openxmlformats.org/officeDocument/2006/relationships" id="261" r:id="R03d8bef05dc1473e"/>
    <p:sldId xmlns:r="http://schemas.openxmlformats.org/officeDocument/2006/relationships" id="262" r:id="Rf024328f7aa149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272487ec5442d1" /><Relationship Type="http://schemas.openxmlformats.org/officeDocument/2006/relationships/slide" Target="/ppt/slides/slide1.xml" Id="Rd5547a3638c74813" /><Relationship Type="http://schemas.openxmlformats.org/officeDocument/2006/relationships/slide" Target="/ppt/slides/slide2.xml" Id="Rbd9425beb50b4a3d" /><Relationship Type="http://schemas.openxmlformats.org/officeDocument/2006/relationships/slide" Target="/ppt/slides/slide3.xml" Id="R79576be61cfd41c9" /><Relationship Type="http://schemas.openxmlformats.org/officeDocument/2006/relationships/slide" Target="/ppt/slides/slide4.xml" Id="R8a4cb971b03a428f" /><Relationship Type="http://schemas.openxmlformats.org/officeDocument/2006/relationships/slide" Target="/ppt/slides/slide5.xml" Id="R97b7ce67555d4c15" /><Relationship Type="http://schemas.openxmlformats.org/officeDocument/2006/relationships/slide" Target="/ppt/slides/slide6.xml" Id="R03d8bef05dc1473e" /><Relationship Type="http://schemas.openxmlformats.org/officeDocument/2006/relationships/slide" Target="/ppt/slides/slide7.xml" Id="Rf024328f7aa149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8923af431245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4b2793a3a43e7" /><Relationship Type="http://schemas.openxmlformats.org/officeDocument/2006/relationships/theme" Target="/ppt/slideMasters/theme/theme1.xml" Id="R9bd1359b93314a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34b2793a3a43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f6a05f8ae4d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5ac0b910342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1d88e666f44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8350d27ac49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6235c77a04b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3b21d24bf46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81962ebb44f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SIKRING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SIKRING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20 040 819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32 589 532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 SKOTHEIMSVIK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Grefsenkollveien 14C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914 241 537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SIKRING AS</a:t>
            </a:r>
          </a:p>
        </p:txBody>
      </p:sp>
    </p:spTree>
  </p:cSld>
  <p:clrMapOvr>
    <a:masterClrMapping xmlns:a="http://schemas.openxmlformats.org/drawingml/2006/main"/>
  </p:clrMapOvr>
</p:sld>
</file>