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c42e0a909e46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e9ea9a2d8b4ec9"/>
  </p:sldMasterIdLst>
  <p:sldIdLst>
    <p:sldId xmlns:r="http://schemas.openxmlformats.org/officeDocument/2006/relationships" id="256" r:id="R6fdbac75dabf41b5"/>
    <p:sldId xmlns:r="http://schemas.openxmlformats.org/officeDocument/2006/relationships" id="257" r:id="Rf5b61af692c44959"/>
    <p:sldId xmlns:r="http://schemas.openxmlformats.org/officeDocument/2006/relationships" id="258" r:id="Ree733f521af04109"/>
    <p:sldId xmlns:r="http://schemas.openxmlformats.org/officeDocument/2006/relationships" id="259" r:id="R3508ca52bce44139"/>
    <p:sldId xmlns:r="http://schemas.openxmlformats.org/officeDocument/2006/relationships" id="260" r:id="R3981a33f8e5c4b71"/>
    <p:sldId xmlns:r="http://schemas.openxmlformats.org/officeDocument/2006/relationships" id="261" r:id="Rc5a1aa29c3df462a"/>
    <p:sldId xmlns:r="http://schemas.openxmlformats.org/officeDocument/2006/relationships" id="262" r:id="R464a96c7051b4b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e9ea9a2d8b4ec9" /><Relationship Type="http://schemas.openxmlformats.org/officeDocument/2006/relationships/slide" Target="/ppt/slides/slide1.xml" Id="R6fdbac75dabf41b5" /><Relationship Type="http://schemas.openxmlformats.org/officeDocument/2006/relationships/slide" Target="/ppt/slides/slide2.xml" Id="Rf5b61af692c44959" /><Relationship Type="http://schemas.openxmlformats.org/officeDocument/2006/relationships/slide" Target="/ppt/slides/slide3.xml" Id="Ree733f521af04109" /><Relationship Type="http://schemas.openxmlformats.org/officeDocument/2006/relationships/slide" Target="/ppt/slides/slide4.xml" Id="R3508ca52bce44139" /><Relationship Type="http://schemas.openxmlformats.org/officeDocument/2006/relationships/slide" Target="/ppt/slides/slide5.xml" Id="R3981a33f8e5c4b71" /><Relationship Type="http://schemas.openxmlformats.org/officeDocument/2006/relationships/slide" Target="/ppt/slides/slide6.xml" Id="Rc5a1aa29c3df462a" /><Relationship Type="http://schemas.openxmlformats.org/officeDocument/2006/relationships/slide" Target="/ppt/slides/slide7.xml" Id="R464a96c7051b4b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db786834741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5475570b64278" /><Relationship Type="http://schemas.openxmlformats.org/officeDocument/2006/relationships/theme" Target="/ppt/slideMasters/theme/theme1.xml" Id="R4789d5f072e449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55475570b642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ee530561943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6c2ea06834e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38c2c615c46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9af7e052146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5894d8cfb4d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37f37c3f347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46d50015a4d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5 969 209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105 671 986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110 671 986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LERØY 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Profond AS, 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914 215 668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