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5a7c81a00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9b2d799e04273"/>
  </p:sldMasterIdLst>
  <p:sldIdLst>
    <p:sldId xmlns:r="http://schemas.openxmlformats.org/officeDocument/2006/relationships" id="256" r:id="R5237f641113e41c3"/>
    <p:sldId xmlns:r="http://schemas.openxmlformats.org/officeDocument/2006/relationships" id="257" r:id="Rf5fd694f34fe485e"/>
    <p:sldId xmlns:r="http://schemas.openxmlformats.org/officeDocument/2006/relationships" id="258" r:id="R00ddce711ead4a9d"/>
    <p:sldId xmlns:r="http://schemas.openxmlformats.org/officeDocument/2006/relationships" id="259" r:id="R7f588f4c95654418"/>
    <p:sldId xmlns:r="http://schemas.openxmlformats.org/officeDocument/2006/relationships" id="260" r:id="Ra79fdb8578514e8e"/>
    <p:sldId xmlns:r="http://schemas.openxmlformats.org/officeDocument/2006/relationships" id="261" r:id="R8ebf8bee6e6c4a06"/>
    <p:sldId xmlns:r="http://schemas.openxmlformats.org/officeDocument/2006/relationships" id="262" r:id="Re946a4d7db2e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9b2d799e04273" /><Relationship Type="http://schemas.openxmlformats.org/officeDocument/2006/relationships/slide" Target="/ppt/slides/slide1.xml" Id="R5237f641113e41c3" /><Relationship Type="http://schemas.openxmlformats.org/officeDocument/2006/relationships/slide" Target="/ppt/slides/slide2.xml" Id="Rf5fd694f34fe485e" /><Relationship Type="http://schemas.openxmlformats.org/officeDocument/2006/relationships/slide" Target="/ppt/slides/slide3.xml" Id="R00ddce711ead4a9d" /><Relationship Type="http://schemas.openxmlformats.org/officeDocument/2006/relationships/slide" Target="/ppt/slides/slide4.xml" Id="R7f588f4c95654418" /><Relationship Type="http://schemas.openxmlformats.org/officeDocument/2006/relationships/slide" Target="/ppt/slides/slide5.xml" Id="Ra79fdb8578514e8e" /><Relationship Type="http://schemas.openxmlformats.org/officeDocument/2006/relationships/slide" Target="/ppt/slides/slide6.xml" Id="R8ebf8bee6e6c4a06" /><Relationship Type="http://schemas.openxmlformats.org/officeDocument/2006/relationships/slide" Target="/ppt/slides/slide7.xml" Id="Re946a4d7db2e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60d240d49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7a5aca5d438a" /><Relationship Type="http://schemas.openxmlformats.org/officeDocument/2006/relationships/theme" Target="/ppt/slideMasters/theme/theme1.xml" Id="R893d01b5f16a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97a5aca5d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3cd0f7e8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f371205a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6bae79d0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de420f35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79edd4e3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7315bae8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16506d3b0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