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a1ee2b395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4dbec2a694bd3"/>
  </p:sldMasterIdLst>
  <p:sldIdLst>
    <p:sldId xmlns:r="http://schemas.openxmlformats.org/officeDocument/2006/relationships" id="256" r:id="Re82d92fd985d4b55"/>
    <p:sldId xmlns:r="http://schemas.openxmlformats.org/officeDocument/2006/relationships" id="257" r:id="R8433c09c9aa34349"/>
    <p:sldId xmlns:r="http://schemas.openxmlformats.org/officeDocument/2006/relationships" id="258" r:id="R74b61e150e044641"/>
    <p:sldId xmlns:r="http://schemas.openxmlformats.org/officeDocument/2006/relationships" id="259" r:id="R012265255c8346af"/>
    <p:sldId xmlns:r="http://schemas.openxmlformats.org/officeDocument/2006/relationships" id="260" r:id="R776703a6b2d04594"/>
    <p:sldId xmlns:r="http://schemas.openxmlformats.org/officeDocument/2006/relationships" id="261" r:id="R4a6a36f49ad14f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4dbec2a694bd3" /><Relationship Type="http://schemas.openxmlformats.org/officeDocument/2006/relationships/slide" Target="/ppt/slides/slide1.xml" Id="Re82d92fd985d4b55" /><Relationship Type="http://schemas.openxmlformats.org/officeDocument/2006/relationships/slide" Target="/ppt/slides/slide2.xml" Id="R8433c09c9aa34349" /><Relationship Type="http://schemas.openxmlformats.org/officeDocument/2006/relationships/slide" Target="/ppt/slides/slide3.xml" Id="R74b61e150e044641" /><Relationship Type="http://schemas.openxmlformats.org/officeDocument/2006/relationships/slide" Target="/ppt/slides/slide4.xml" Id="R012265255c8346af" /><Relationship Type="http://schemas.openxmlformats.org/officeDocument/2006/relationships/slide" Target="/ppt/slides/slide5.xml" Id="R776703a6b2d04594" /><Relationship Type="http://schemas.openxmlformats.org/officeDocument/2006/relationships/slide" Target="/ppt/slides/slide6.xml" Id="R4a6a36f49ad14f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2c024389c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3411c6fe549db" /><Relationship Type="http://schemas.openxmlformats.org/officeDocument/2006/relationships/theme" Target="/ppt/slideMasters/theme/theme1.xml" Id="R11e0f49ef0bd4d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3411c6fe5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b4cc5f385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5666f842d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687e9e6f4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ab7eb034a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baed2f00c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a42aabe4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