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7278795eb340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cdb2e11e984f2e"/>
  </p:sldMasterIdLst>
  <p:sldIdLst>
    <p:sldId xmlns:r="http://schemas.openxmlformats.org/officeDocument/2006/relationships" id="256" r:id="Rf40f91c384154d4a"/>
    <p:sldId xmlns:r="http://schemas.openxmlformats.org/officeDocument/2006/relationships" id="257" r:id="R2d4a5e1f0c584b22"/>
    <p:sldId xmlns:r="http://schemas.openxmlformats.org/officeDocument/2006/relationships" id="258" r:id="R708770a47d934bd0"/>
    <p:sldId xmlns:r="http://schemas.openxmlformats.org/officeDocument/2006/relationships" id="259" r:id="R3701e88be3b445b6"/>
    <p:sldId xmlns:r="http://schemas.openxmlformats.org/officeDocument/2006/relationships" id="260" r:id="Rb81aee0b86e54f44"/>
    <p:sldId xmlns:r="http://schemas.openxmlformats.org/officeDocument/2006/relationships" id="261" r:id="R6b6f7486b04b4750"/>
    <p:sldId xmlns:r="http://schemas.openxmlformats.org/officeDocument/2006/relationships" id="262" r:id="Read010e0945143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cdb2e11e984f2e" /><Relationship Type="http://schemas.openxmlformats.org/officeDocument/2006/relationships/slide" Target="/ppt/slides/slide1.xml" Id="Rf40f91c384154d4a" /><Relationship Type="http://schemas.openxmlformats.org/officeDocument/2006/relationships/slide" Target="/ppt/slides/slide2.xml" Id="R2d4a5e1f0c584b22" /><Relationship Type="http://schemas.openxmlformats.org/officeDocument/2006/relationships/slide" Target="/ppt/slides/slide3.xml" Id="R708770a47d934bd0" /><Relationship Type="http://schemas.openxmlformats.org/officeDocument/2006/relationships/slide" Target="/ppt/slides/slide4.xml" Id="R3701e88be3b445b6" /><Relationship Type="http://schemas.openxmlformats.org/officeDocument/2006/relationships/slide" Target="/ppt/slides/slide5.xml" Id="Rb81aee0b86e54f44" /><Relationship Type="http://schemas.openxmlformats.org/officeDocument/2006/relationships/slide" Target="/ppt/slides/slide6.xml" Id="R6b6f7486b04b4750" /><Relationship Type="http://schemas.openxmlformats.org/officeDocument/2006/relationships/slide" Target="/ppt/slides/slide7.xml" Id="Read010e0945143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e0e36b0d8a4a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a686889134eea" /><Relationship Type="http://schemas.openxmlformats.org/officeDocument/2006/relationships/theme" Target="/ppt/slideMasters/theme/theme1.xml" Id="R73e9d5b9f6c746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ca686889134e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a92b5f0d448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a310e65374f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aacf584684b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28e0ea63e4e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fbbcc694746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c68cd55134d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be6977ac147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RATIONALIS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RATIONALIS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RATIONALIS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RATIONALIS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RATIONALIS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RATIONALIS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925 934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15 162 124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15 223 948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RATIONALIS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RATIONALIS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Hemmestveitbakken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40 31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peder@rationalis.no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914 194 407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RATIONALIS AS</a:t>
            </a:r>
          </a:p>
        </p:txBody>
      </p:sp>
    </p:spTree>
  </p:cSld>
  <p:clrMapOvr>
    <a:masterClrMapping xmlns:a="http://schemas.openxmlformats.org/drawingml/2006/main"/>
  </p:clrMapOvr>
</p:sld>
</file>