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926e4761ad43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a34a7e94c24044"/>
  </p:sldMasterIdLst>
  <p:sldIdLst>
    <p:sldId xmlns:r="http://schemas.openxmlformats.org/officeDocument/2006/relationships" id="256" r:id="Rf15cf72501f14acb"/>
    <p:sldId xmlns:r="http://schemas.openxmlformats.org/officeDocument/2006/relationships" id="257" r:id="R7eaa79f6a36d425f"/>
    <p:sldId xmlns:r="http://schemas.openxmlformats.org/officeDocument/2006/relationships" id="258" r:id="R08ce3f3b3e50419b"/>
    <p:sldId xmlns:r="http://schemas.openxmlformats.org/officeDocument/2006/relationships" id="259" r:id="R15b4a1b82ebe46d2"/>
    <p:sldId xmlns:r="http://schemas.openxmlformats.org/officeDocument/2006/relationships" id="260" r:id="Raf2cc9ea8a8c43d2"/>
    <p:sldId xmlns:r="http://schemas.openxmlformats.org/officeDocument/2006/relationships" id="261" r:id="Red2a041f0f26483b"/>
    <p:sldId xmlns:r="http://schemas.openxmlformats.org/officeDocument/2006/relationships" id="262" r:id="Rc514a8d2de6b49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34a7e94c24044" /><Relationship Type="http://schemas.openxmlformats.org/officeDocument/2006/relationships/slide" Target="/ppt/slides/slide1.xml" Id="Rf15cf72501f14acb" /><Relationship Type="http://schemas.openxmlformats.org/officeDocument/2006/relationships/slide" Target="/ppt/slides/slide2.xml" Id="R7eaa79f6a36d425f" /><Relationship Type="http://schemas.openxmlformats.org/officeDocument/2006/relationships/slide" Target="/ppt/slides/slide3.xml" Id="R08ce3f3b3e50419b" /><Relationship Type="http://schemas.openxmlformats.org/officeDocument/2006/relationships/slide" Target="/ppt/slides/slide4.xml" Id="R15b4a1b82ebe46d2" /><Relationship Type="http://schemas.openxmlformats.org/officeDocument/2006/relationships/slide" Target="/ppt/slides/slide5.xml" Id="Raf2cc9ea8a8c43d2" /><Relationship Type="http://schemas.openxmlformats.org/officeDocument/2006/relationships/slide" Target="/ppt/slides/slide6.xml" Id="Red2a041f0f26483b" /><Relationship Type="http://schemas.openxmlformats.org/officeDocument/2006/relationships/slide" Target="/ppt/slides/slide7.xml" Id="Rc514a8d2de6b49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25fe68251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34e6834604291" /><Relationship Type="http://schemas.openxmlformats.org/officeDocument/2006/relationships/theme" Target="/ppt/slideMasters/theme/theme1.xml" Id="Rda114093829e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34e683460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da3b8ebaa41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9d438c79444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5d54460aa4c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dfb542e8240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37d0ac1dd49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82a95b91e45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2f61564a247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HJALLUM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HJALLUM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HJALLUM HOLDING AS ble etablert [år] og holder til i Nesoddtangen.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HJALLUM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HJALLUM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HJALLUM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2 933 754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8 473 905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13 364 716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HJALLUM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ANDRÉ HJALLUM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RENÉ HJALLUM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HJALLUM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Movei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1450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914 189 934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HJALLUM HOLDING AS</a:t>
            </a:r>
          </a:p>
        </p:txBody>
      </p:sp>
    </p:spTree>
  </p:cSld>
  <p:clrMapOvr>
    <a:masterClrMapping xmlns:a="http://schemas.openxmlformats.org/drawingml/2006/main"/>
  </p:clrMapOvr>
</p:sld>
</file>