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3d3f4053c14d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a65f582a9245ad"/>
  </p:sldMasterIdLst>
  <p:sldIdLst>
    <p:sldId xmlns:r="http://schemas.openxmlformats.org/officeDocument/2006/relationships" id="256" r:id="R8f37dbc46d804cec"/>
    <p:sldId xmlns:r="http://schemas.openxmlformats.org/officeDocument/2006/relationships" id="257" r:id="Re840cd5a995340f5"/>
    <p:sldId xmlns:r="http://schemas.openxmlformats.org/officeDocument/2006/relationships" id="258" r:id="R4c361c6a80874042"/>
    <p:sldId xmlns:r="http://schemas.openxmlformats.org/officeDocument/2006/relationships" id="259" r:id="R9af74e6a6d484d87"/>
    <p:sldId xmlns:r="http://schemas.openxmlformats.org/officeDocument/2006/relationships" id="260" r:id="R723b00766fb04727"/>
    <p:sldId xmlns:r="http://schemas.openxmlformats.org/officeDocument/2006/relationships" id="261" r:id="R4ed0405a013d4645"/>
    <p:sldId xmlns:r="http://schemas.openxmlformats.org/officeDocument/2006/relationships" id="262" r:id="R004abb4d57d046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65f582a9245ad" /><Relationship Type="http://schemas.openxmlformats.org/officeDocument/2006/relationships/slide" Target="/ppt/slides/slide1.xml" Id="R8f37dbc46d804cec" /><Relationship Type="http://schemas.openxmlformats.org/officeDocument/2006/relationships/slide" Target="/ppt/slides/slide2.xml" Id="Re840cd5a995340f5" /><Relationship Type="http://schemas.openxmlformats.org/officeDocument/2006/relationships/slide" Target="/ppt/slides/slide3.xml" Id="R4c361c6a80874042" /><Relationship Type="http://schemas.openxmlformats.org/officeDocument/2006/relationships/slide" Target="/ppt/slides/slide4.xml" Id="R9af74e6a6d484d87" /><Relationship Type="http://schemas.openxmlformats.org/officeDocument/2006/relationships/slide" Target="/ppt/slides/slide5.xml" Id="R723b00766fb04727" /><Relationship Type="http://schemas.openxmlformats.org/officeDocument/2006/relationships/slide" Target="/ppt/slides/slide6.xml" Id="R4ed0405a013d4645" /><Relationship Type="http://schemas.openxmlformats.org/officeDocument/2006/relationships/slide" Target="/ppt/slides/slide7.xml" Id="R004abb4d57d046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f22edae9b46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0e9b9f65b463b" /><Relationship Type="http://schemas.openxmlformats.org/officeDocument/2006/relationships/theme" Target="/ppt/slideMasters/theme/theme1.xml" Id="Rd1b6bd336b344e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b0e9b9f65b46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0985f4bdf41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cf488f8974f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8a101834344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30b2456fc4d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9e4e97cd045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a3ca8226a48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145b0a0394c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NØSTVET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NØSTVET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16 059 551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16 086 874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TAKLA MADS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Takla, Veidemannsveien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914 156 467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