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f6c5654dd4b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b4bc96e7f64f38"/>
  </p:sldMasterIdLst>
  <p:sldIdLst>
    <p:sldId xmlns:r="http://schemas.openxmlformats.org/officeDocument/2006/relationships" id="256" r:id="R90f818bd42374d31"/>
    <p:sldId xmlns:r="http://schemas.openxmlformats.org/officeDocument/2006/relationships" id="257" r:id="R8c7fe7c87d9249a4"/>
    <p:sldId xmlns:r="http://schemas.openxmlformats.org/officeDocument/2006/relationships" id="258" r:id="Rdccb89ba412d468c"/>
    <p:sldId xmlns:r="http://schemas.openxmlformats.org/officeDocument/2006/relationships" id="259" r:id="R29a08a1234ce40b8"/>
    <p:sldId xmlns:r="http://schemas.openxmlformats.org/officeDocument/2006/relationships" id="260" r:id="R8ec17e46c7ed4b83"/>
    <p:sldId xmlns:r="http://schemas.openxmlformats.org/officeDocument/2006/relationships" id="261" r:id="R1256c6f66ba645cc"/>
    <p:sldId xmlns:r="http://schemas.openxmlformats.org/officeDocument/2006/relationships" id="262" r:id="Rdf31b0e841c6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4bc96e7f64f38" /><Relationship Type="http://schemas.openxmlformats.org/officeDocument/2006/relationships/slide" Target="/ppt/slides/slide1.xml" Id="R90f818bd42374d31" /><Relationship Type="http://schemas.openxmlformats.org/officeDocument/2006/relationships/slide" Target="/ppt/slides/slide2.xml" Id="R8c7fe7c87d9249a4" /><Relationship Type="http://schemas.openxmlformats.org/officeDocument/2006/relationships/slide" Target="/ppt/slides/slide3.xml" Id="Rdccb89ba412d468c" /><Relationship Type="http://schemas.openxmlformats.org/officeDocument/2006/relationships/slide" Target="/ppt/slides/slide4.xml" Id="R29a08a1234ce40b8" /><Relationship Type="http://schemas.openxmlformats.org/officeDocument/2006/relationships/slide" Target="/ppt/slides/slide5.xml" Id="R8ec17e46c7ed4b83" /><Relationship Type="http://schemas.openxmlformats.org/officeDocument/2006/relationships/slide" Target="/ppt/slides/slide6.xml" Id="R1256c6f66ba645cc" /><Relationship Type="http://schemas.openxmlformats.org/officeDocument/2006/relationships/slide" Target="/ppt/slides/slide7.xml" Id="Rdf31b0e841c6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97e6e5581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a008a79e84bd2" /><Relationship Type="http://schemas.openxmlformats.org/officeDocument/2006/relationships/theme" Target="/ppt/slideMasters/theme/theme1.xml" Id="R238d9f08397b49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a008a79e8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f1a72a9444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823d9937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003cc0c75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967dca03a41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7caef2a7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34d77eb27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7a79877f42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ERFA REVISJON FOLLO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ERFA REVISJON FOLLO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747 212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1 608 038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Tronrud, Hans Heltorps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ERFA REVISJON FOLLO AS</a:t>
            </a:r>
          </a:p>
        </p:txBody>
      </p:sp>
    </p:spTree>
  </p:cSld>
  <p:clrMapOvr>
    <a:masterClrMapping xmlns:a="http://schemas.openxmlformats.org/drawingml/2006/main"/>
  </p:clrMapOvr>
</p:sld>
</file>