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f074c1840e4b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f60330052a4d18"/>
  </p:sldMasterIdLst>
  <p:sldIdLst>
    <p:sldId xmlns:r="http://schemas.openxmlformats.org/officeDocument/2006/relationships" id="256" r:id="R1b8fae1d8b48426b"/>
    <p:sldId xmlns:r="http://schemas.openxmlformats.org/officeDocument/2006/relationships" id="257" r:id="R74911f0885d7472c"/>
    <p:sldId xmlns:r="http://schemas.openxmlformats.org/officeDocument/2006/relationships" id="258" r:id="R394d875afe084af7"/>
    <p:sldId xmlns:r="http://schemas.openxmlformats.org/officeDocument/2006/relationships" id="259" r:id="R8df267e5fa6a47af"/>
    <p:sldId xmlns:r="http://schemas.openxmlformats.org/officeDocument/2006/relationships" id="260" r:id="Rd8fd97e1ba7e4746"/>
    <p:sldId xmlns:r="http://schemas.openxmlformats.org/officeDocument/2006/relationships" id="261" r:id="R06edb39d6df24a1a"/>
    <p:sldId xmlns:r="http://schemas.openxmlformats.org/officeDocument/2006/relationships" id="262" r:id="Rbc3a5f270fe84b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f60330052a4d18" /><Relationship Type="http://schemas.openxmlformats.org/officeDocument/2006/relationships/slide" Target="/ppt/slides/slide1.xml" Id="R1b8fae1d8b48426b" /><Relationship Type="http://schemas.openxmlformats.org/officeDocument/2006/relationships/slide" Target="/ppt/slides/slide2.xml" Id="R74911f0885d7472c" /><Relationship Type="http://schemas.openxmlformats.org/officeDocument/2006/relationships/slide" Target="/ppt/slides/slide3.xml" Id="R394d875afe084af7" /><Relationship Type="http://schemas.openxmlformats.org/officeDocument/2006/relationships/slide" Target="/ppt/slides/slide4.xml" Id="R8df267e5fa6a47af" /><Relationship Type="http://schemas.openxmlformats.org/officeDocument/2006/relationships/slide" Target="/ppt/slides/slide5.xml" Id="Rd8fd97e1ba7e4746" /><Relationship Type="http://schemas.openxmlformats.org/officeDocument/2006/relationships/slide" Target="/ppt/slides/slide6.xml" Id="R06edb39d6df24a1a" /><Relationship Type="http://schemas.openxmlformats.org/officeDocument/2006/relationships/slide" Target="/ppt/slides/slide7.xml" Id="Rbc3a5f270fe84b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1598d9657743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3914fb10d4e08" /><Relationship Type="http://schemas.openxmlformats.org/officeDocument/2006/relationships/theme" Target="/ppt/slideMasters/theme/theme1.xml" Id="R77f24b535ef645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13914fb10d4e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dde09449e4a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9e679a5f74e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6dfab749243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8fa1c5d8a44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5f0f6634645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ad4b21e5e42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8fd5d8b0c4b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RYTTERAGER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RYTTERAGER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RYTTERAGER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RYTTERAGER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RYTTERAGER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RYTTERAGER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183 277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2 145 803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RYTTERAGER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RYTTERAGER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RYTTERAGER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Nordkronen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henning.rytterager@swerecogroup.no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914 139 473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RYTTERAGER HOLDING AS</a:t>
            </a:r>
          </a:p>
        </p:txBody>
      </p:sp>
    </p:spTree>
  </p:cSld>
  <p:clrMapOvr>
    <a:masterClrMapping xmlns:a="http://schemas.openxmlformats.org/drawingml/2006/main"/>
  </p:clrMapOvr>
</p:sld>
</file>