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18a3dfcf6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e5a51ed914773"/>
  </p:sldMasterIdLst>
  <p:sldIdLst>
    <p:sldId xmlns:r="http://schemas.openxmlformats.org/officeDocument/2006/relationships" id="256" r:id="Rafbc658449974303"/>
    <p:sldId xmlns:r="http://schemas.openxmlformats.org/officeDocument/2006/relationships" id="257" r:id="R5f37373024c4436d"/>
    <p:sldId xmlns:r="http://schemas.openxmlformats.org/officeDocument/2006/relationships" id="258" r:id="Rbaea4f5d763f491f"/>
    <p:sldId xmlns:r="http://schemas.openxmlformats.org/officeDocument/2006/relationships" id="259" r:id="Rc5dfadb56c334175"/>
    <p:sldId xmlns:r="http://schemas.openxmlformats.org/officeDocument/2006/relationships" id="260" r:id="Rc425cc8d41ac42d9"/>
    <p:sldId xmlns:r="http://schemas.openxmlformats.org/officeDocument/2006/relationships" id="261" r:id="R5f65dbca107847f7"/>
    <p:sldId xmlns:r="http://schemas.openxmlformats.org/officeDocument/2006/relationships" id="262" r:id="R577465aec91f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e5a51ed914773" /><Relationship Type="http://schemas.openxmlformats.org/officeDocument/2006/relationships/slide" Target="/ppt/slides/slide1.xml" Id="Rafbc658449974303" /><Relationship Type="http://schemas.openxmlformats.org/officeDocument/2006/relationships/slide" Target="/ppt/slides/slide2.xml" Id="R5f37373024c4436d" /><Relationship Type="http://schemas.openxmlformats.org/officeDocument/2006/relationships/slide" Target="/ppt/slides/slide3.xml" Id="Rbaea4f5d763f491f" /><Relationship Type="http://schemas.openxmlformats.org/officeDocument/2006/relationships/slide" Target="/ppt/slides/slide4.xml" Id="Rc5dfadb56c334175" /><Relationship Type="http://schemas.openxmlformats.org/officeDocument/2006/relationships/slide" Target="/ppt/slides/slide5.xml" Id="Rc425cc8d41ac42d9" /><Relationship Type="http://schemas.openxmlformats.org/officeDocument/2006/relationships/slide" Target="/ppt/slides/slide6.xml" Id="R5f65dbca107847f7" /><Relationship Type="http://schemas.openxmlformats.org/officeDocument/2006/relationships/slide" Target="/ppt/slides/slide7.xml" Id="R577465aec91f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94f64a52d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e0e936b54c3f" /><Relationship Type="http://schemas.openxmlformats.org/officeDocument/2006/relationships/theme" Target="/ppt/slideMasters/theme/theme1.xml" Id="R134060f706ef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de0e936b54c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11b2e8741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fb7d9561b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ad857bec0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ef8f4c847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de95cd397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4fc8f6d82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048e7487b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WBL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3 985 662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KENT-ANDRÉ WENES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DAHL LØFTAMO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IVERSEN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ANDRE AUNE STRANDEN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BAKKEN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Innstrandveien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kent@wbl.no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WBL AS</a:t>
            </a:r>
          </a:p>
        </p:txBody>
      </p:sp>
    </p:spTree>
  </p:cSld>
  <p:clrMapOvr>
    <a:masterClrMapping xmlns:a="http://schemas.openxmlformats.org/drawingml/2006/main"/>
  </p:clrMapOvr>
</p:sld>
</file>