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bc880f12f5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12c4c756e418e"/>
  </p:sldMasterIdLst>
  <p:sldIdLst>
    <p:sldId xmlns:r="http://schemas.openxmlformats.org/officeDocument/2006/relationships" id="256" r:id="Rc58de8e59b3047d5"/>
    <p:sldId xmlns:r="http://schemas.openxmlformats.org/officeDocument/2006/relationships" id="257" r:id="Ref1e61f06fc24e9b"/>
    <p:sldId xmlns:r="http://schemas.openxmlformats.org/officeDocument/2006/relationships" id="258" r:id="Re223fa7769474eac"/>
    <p:sldId xmlns:r="http://schemas.openxmlformats.org/officeDocument/2006/relationships" id="259" r:id="R2d7e98837d964a3a"/>
    <p:sldId xmlns:r="http://schemas.openxmlformats.org/officeDocument/2006/relationships" id="260" r:id="R17c017f3406a492f"/>
    <p:sldId xmlns:r="http://schemas.openxmlformats.org/officeDocument/2006/relationships" id="261" r:id="R5dfd6457dd7b4683"/>
    <p:sldId xmlns:r="http://schemas.openxmlformats.org/officeDocument/2006/relationships" id="262" r:id="Ra326281013ab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12c4c756e418e" /><Relationship Type="http://schemas.openxmlformats.org/officeDocument/2006/relationships/slide" Target="/ppt/slides/slide1.xml" Id="Rc58de8e59b3047d5" /><Relationship Type="http://schemas.openxmlformats.org/officeDocument/2006/relationships/slide" Target="/ppt/slides/slide2.xml" Id="Ref1e61f06fc24e9b" /><Relationship Type="http://schemas.openxmlformats.org/officeDocument/2006/relationships/slide" Target="/ppt/slides/slide3.xml" Id="Re223fa7769474eac" /><Relationship Type="http://schemas.openxmlformats.org/officeDocument/2006/relationships/slide" Target="/ppt/slides/slide4.xml" Id="R2d7e98837d964a3a" /><Relationship Type="http://schemas.openxmlformats.org/officeDocument/2006/relationships/slide" Target="/ppt/slides/slide5.xml" Id="R17c017f3406a492f" /><Relationship Type="http://schemas.openxmlformats.org/officeDocument/2006/relationships/slide" Target="/ppt/slides/slide6.xml" Id="R5dfd6457dd7b4683" /><Relationship Type="http://schemas.openxmlformats.org/officeDocument/2006/relationships/slide" Target="/ppt/slides/slide7.xml" Id="Ra326281013ab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1df118c5a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5ddab78fd4c68" /><Relationship Type="http://schemas.openxmlformats.org/officeDocument/2006/relationships/theme" Target="/ppt/slideMasters/theme/theme1.xml" Id="R27e7f2621dfc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5ddab78fd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17c5b9cb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11b9c6c2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4c2b6625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e10e9c661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12f09b70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d55797aff4f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8b61edb1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