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6ce13899a9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92d8f55674602"/>
  </p:sldMasterIdLst>
  <p:sldIdLst>
    <p:sldId xmlns:r="http://schemas.openxmlformats.org/officeDocument/2006/relationships" id="256" r:id="Ra4b9a2ea8e954ecd"/>
    <p:sldId xmlns:r="http://schemas.openxmlformats.org/officeDocument/2006/relationships" id="257" r:id="Rac553c3634594fcf"/>
    <p:sldId xmlns:r="http://schemas.openxmlformats.org/officeDocument/2006/relationships" id="258" r:id="R0a9e7d2beb7a4d02"/>
    <p:sldId xmlns:r="http://schemas.openxmlformats.org/officeDocument/2006/relationships" id="259" r:id="Rfaaa6cb456c84606"/>
    <p:sldId xmlns:r="http://schemas.openxmlformats.org/officeDocument/2006/relationships" id="260" r:id="R3d21500fd9664774"/>
    <p:sldId xmlns:r="http://schemas.openxmlformats.org/officeDocument/2006/relationships" id="261" r:id="Recbb52902e49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92d8f55674602" /><Relationship Type="http://schemas.openxmlformats.org/officeDocument/2006/relationships/slide" Target="/ppt/slides/slide1.xml" Id="Ra4b9a2ea8e954ecd" /><Relationship Type="http://schemas.openxmlformats.org/officeDocument/2006/relationships/slide" Target="/ppt/slides/slide2.xml" Id="Rac553c3634594fcf" /><Relationship Type="http://schemas.openxmlformats.org/officeDocument/2006/relationships/slide" Target="/ppt/slides/slide3.xml" Id="R0a9e7d2beb7a4d02" /><Relationship Type="http://schemas.openxmlformats.org/officeDocument/2006/relationships/slide" Target="/ppt/slides/slide4.xml" Id="Rfaaa6cb456c84606" /><Relationship Type="http://schemas.openxmlformats.org/officeDocument/2006/relationships/slide" Target="/ppt/slides/slide5.xml" Id="R3d21500fd9664774" /><Relationship Type="http://schemas.openxmlformats.org/officeDocument/2006/relationships/slide" Target="/ppt/slides/slide6.xml" Id="Recbb52902e49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a619da0ac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af787b55c4f00" /><Relationship Type="http://schemas.openxmlformats.org/officeDocument/2006/relationships/theme" Target="/ppt/slideMasters/theme/theme1.xml" Id="Rb5808855057f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af787b55c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d0facd64a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7d1f0c0dd46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2691a81f348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0c627599b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1aff1aaf5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732f36c27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GEOGRAPHIC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Apotekergata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GEOGRAPHIC AS</a:t>
            </a:r>
          </a:p>
        </p:txBody>
      </p:sp>
    </p:spTree>
  </p:cSld>
  <p:clrMapOvr>
    <a:masterClrMapping xmlns:a="http://schemas.openxmlformats.org/drawingml/2006/main"/>
  </p:clrMapOvr>
</p:sld>
</file>