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67e719a5b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8ce85695c4deb"/>
  </p:sldMasterIdLst>
  <p:sldIdLst>
    <p:sldId xmlns:r="http://schemas.openxmlformats.org/officeDocument/2006/relationships" id="256" r:id="Rbe95f25edccb48bc"/>
    <p:sldId xmlns:r="http://schemas.openxmlformats.org/officeDocument/2006/relationships" id="257" r:id="Rb973f3f57ebe41eb"/>
    <p:sldId xmlns:r="http://schemas.openxmlformats.org/officeDocument/2006/relationships" id="258" r:id="R85081ae2cae14936"/>
    <p:sldId xmlns:r="http://schemas.openxmlformats.org/officeDocument/2006/relationships" id="259" r:id="R938c2e851f0c4276"/>
    <p:sldId xmlns:r="http://schemas.openxmlformats.org/officeDocument/2006/relationships" id="260" r:id="Rab751bb6cfe24354"/>
    <p:sldId xmlns:r="http://schemas.openxmlformats.org/officeDocument/2006/relationships" id="261" r:id="R3f90c4bc6e374562"/>
    <p:sldId xmlns:r="http://schemas.openxmlformats.org/officeDocument/2006/relationships" id="262" r:id="R41e1df693232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8ce85695c4deb" /><Relationship Type="http://schemas.openxmlformats.org/officeDocument/2006/relationships/slide" Target="/ppt/slides/slide1.xml" Id="Rbe95f25edccb48bc" /><Relationship Type="http://schemas.openxmlformats.org/officeDocument/2006/relationships/slide" Target="/ppt/slides/slide2.xml" Id="Rb973f3f57ebe41eb" /><Relationship Type="http://schemas.openxmlformats.org/officeDocument/2006/relationships/slide" Target="/ppt/slides/slide3.xml" Id="R85081ae2cae14936" /><Relationship Type="http://schemas.openxmlformats.org/officeDocument/2006/relationships/slide" Target="/ppt/slides/slide4.xml" Id="R938c2e851f0c4276" /><Relationship Type="http://schemas.openxmlformats.org/officeDocument/2006/relationships/slide" Target="/ppt/slides/slide5.xml" Id="Rab751bb6cfe24354" /><Relationship Type="http://schemas.openxmlformats.org/officeDocument/2006/relationships/slide" Target="/ppt/slides/slide6.xml" Id="R3f90c4bc6e374562" /><Relationship Type="http://schemas.openxmlformats.org/officeDocument/2006/relationships/slide" Target="/ppt/slides/slide7.xml" Id="R41e1df693232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4bcf04c66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571aee5145ff" /><Relationship Type="http://schemas.openxmlformats.org/officeDocument/2006/relationships/theme" Target="/ppt/slideMasters/theme/theme1.xml" Id="R66629b777906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6571aee51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1c6ebbc1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0e945a1c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5673b4f4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8343abe7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9e24d2fe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089ca290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a4790a2d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BAIAS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HAANES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FREDRIK INGIER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TØNSBERG INGIER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bjorn.ingier@gmail.com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