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a20f2ef37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caecdff0b493e"/>
  </p:sldMasterIdLst>
  <p:sldIdLst>
    <p:sldId xmlns:r="http://schemas.openxmlformats.org/officeDocument/2006/relationships" id="256" r:id="R510ec4c02ad54b92"/>
    <p:sldId xmlns:r="http://schemas.openxmlformats.org/officeDocument/2006/relationships" id="257" r:id="Rab9525e4bf464e8c"/>
    <p:sldId xmlns:r="http://schemas.openxmlformats.org/officeDocument/2006/relationships" id="258" r:id="R98882f34661146e8"/>
    <p:sldId xmlns:r="http://schemas.openxmlformats.org/officeDocument/2006/relationships" id="259" r:id="R7a4256a2e3664b34"/>
    <p:sldId xmlns:r="http://schemas.openxmlformats.org/officeDocument/2006/relationships" id="260" r:id="Re4500f78568b421f"/>
    <p:sldId xmlns:r="http://schemas.openxmlformats.org/officeDocument/2006/relationships" id="261" r:id="R2b2dfcbb324b4a21"/>
    <p:sldId xmlns:r="http://schemas.openxmlformats.org/officeDocument/2006/relationships" id="262" r:id="R84cf6d4405b9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caecdff0b493e" /><Relationship Type="http://schemas.openxmlformats.org/officeDocument/2006/relationships/slide" Target="/ppt/slides/slide1.xml" Id="R510ec4c02ad54b92" /><Relationship Type="http://schemas.openxmlformats.org/officeDocument/2006/relationships/slide" Target="/ppt/slides/slide2.xml" Id="Rab9525e4bf464e8c" /><Relationship Type="http://schemas.openxmlformats.org/officeDocument/2006/relationships/slide" Target="/ppt/slides/slide3.xml" Id="R98882f34661146e8" /><Relationship Type="http://schemas.openxmlformats.org/officeDocument/2006/relationships/slide" Target="/ppt/slides/slide4.xml" Id="R7a4256a2e3664b34" /><Relationship Type="http://schemas.openxmlformats.org/officeDocument/2006/relationships/slide" Target="/ppt/slides/slide5.xml" Id="Re4500f78568b421f" /><Relationship Type="http://schemas.openxmlformats.org/officeDocument/2006/relationships/slide" Target="/ppt/slides/slide6.xml" Id="R2b2dfcbb324b4a21" /><Relationship Type="http://schemas.openxmlformats.org/officeDocument/2006/relationships/slide" Target="/ppt/slides/slide7.xml" Id="R84cf6d4405b9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9e4d923f7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60f8d40e1473e" /><Relationship Type="http://schemas.openxmlformats.org/officeDocument/2006/relationships/theme" Target="/ppt/slideMasters/theme/theme1.xml" Id="R97bbe51e5a8c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60f8d40e147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5c8155771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3d4a91d9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453c4f96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16cbf23ba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c48460cc7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798e5400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eaa6571b3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