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ea8881996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2d987760a4f6d"/>
  </p:sldMasterIdLst>
  <p:sldIdLst>
    <p:sldId xmlns:r="http://schemas.openxmlformats.org/officeDocument/2006/relationships" id="256" r:id="R1b0fb6ffdfbb4bf7"/>
    <p:sldId xmlns:r="http://schemas.openxmlformats.org/officeDocument/2006/relationships" id="257" r:id="R8d6cb0a0dee7480c"/>
    <p:sldId xmlns:r="http://schemas.openxmlformats.org/officeDocument/2006/relationships" id="258" r:id="R36a89c6282d44d62"/>
    <p:sldId xmlns:r="http://schemas.openxmlformats.org/officeDocument/2006/relationships" id="259" r:id="Re4d4d70f46a0455d"/>
    <p:sldId xmlns:r="http://schemas.openxmlformats.org/officeDocument/2006/relationships" id="260" r:id="R8b644fc9f794474a"/>
    <p:sldId xmlns:r="http://schemas.openxmlformats.org/officeDocument/2006/relationships" id="261" r:id="R1ab06eb295574ea8"/>
    <p:sldId xmlns:r="http://schemas.openxmlformats.org/officeDocument/2006/relationships" id="262" r:id="Re5b613b612a6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2d987760a4f6d" /><Relationship Type="http://schemas.openxmlformats.org/officeDocument/2006/relationships/slide" Target="/ppt/slides/slide1.xml" Id="R1b0fb6ffdfbb4bf7" /><Relationship Type="http://schemas.openxmlformats.org/officeDocument/2006/relationships/slide" Target="/ppt/slides/slide2.xml" Id="R8d6cb0a0dee7480c" /><Relationship Type="http://schemas.openxmlformats.org/officeDocument/2006/relationships/slide" Target="/ppt/slides/slide3.xml" Id="R36a89c6282d44d62" /><Relationship Type="http://schemas.openxmlformats.org/officeDocument/2006/relationships/slide" Target="/ppt/slides/slide4.xml" Id="Re4d4d70f46a0455d" /><Relationship Type="http://schemas.openxmlformats.org/officeDocument/2006/relationships/slide" Target="/ppt/slides/slide5.xml" Id="R8b644fc9f794474a" /><Relationship Type="http://schemas.openxmlformats.org/officeDocument/2006/relationships/slide" Target="/ppt/slides/slide6.xml" Id="R1ab06eb295574ea8" /><Relationship Type="http://schemas.openxmlformats.org/officeDocument/2006/relationships/slide" Target="/ppt/slides/slide7.xml" Id="Re5b613b612a6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eca87ac1c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0aab6b114414" /><Relationship Type="http://schemas.openxmlformats.org/officeDocument/2006/relationships/theme" Target="/ppt/slideMasters/theme/theme1.xml" Id="R1ca040204bd3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90aab6b11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20452c28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261482d9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ea16d908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71dc3aa7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c4714c57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946c2be7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94b93bd4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