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a6203a694544a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a4f774c6e04af9"/>
  </p:sldMasterIdLst>
  <p:sldIdLst>
    <p:sldId xmlns:r="http://schemas.openxmlformats.org/officeDocument/2006/relationships" id="256" r:id="Rde670010f19345d2"/>
    <p:sldId xmlns:r="http://schemas.openxmlformats.org/officeDocument/2006/relationships" id="257" r:id="Rb245770fbd114bb5"/>
    <p:sldId xmlns:r="http://schemas.openxmlformats.org/officeDocument/2006/relationships" id="258" r:id="Re1aa72f4c03c491c"/>
    <p:sldId xmlns:r="http://schemas.openxmlformats.org/officeDocument/2006/relationships" id="259" r:id="R2ef9fd30c6164d7c"/>
    <p:sldId xmlns:r="http://schemas.openxmlformats.org/officeDocument/2006/relationships" id="260" r:id="R275243c1c0114338"/>
    <p:sldId xmlns:r="http://schemas.openxmlformats.org/officeDocument/2006/relationships" id="261" r:id="Rfab63da390864021"/>
    <p:sldId xmlns:r="http://schemas.openxmlformats.org/officeDocument/2006/relationships" id="262" r:id="R6d3395a1659947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a4f774c6e04af9" /><Relationship Type="http://schemas.openxmlformats.org/officeDocument/2006/relationships/slide" Target="/ppt/slides/slide1.xml" Id="Rde670010f19345d2" /><Relationship Type="http://schemas.openxmlformats.org/officeDocument/2006/relationships/slide" Target="/ppt/slides/slide2.xml" Id="Rb245770fbd114bb5" /><Relationship Type="http://schemas.openxmlformats.org/officeDocument/2006/relationships/slide" Target="/ppt/slides/slide3.xml" Id="Re1aa72f4c03c491c" /><Relationship Type="http://schemas.openxmlformats.org/officeDocument/2006/relationships/slide" Target="/ppt/slides/slide4.xml" Id="R2ef9fd30c6164d7c" /><Relationship Type="http://schemas.openxmlformats.org/officeDocument/2006/relationships/slide" Target="/ppt/slides/slide5.xml" Id="R275243c1c0114338" /><Relationship Type="http://schemas.openxmlformats.org/officeDocument/2006/relationships/slide" Target="/ppt/slides/slide6.xml" Id="Rfab63da390864021" /><Relationship Type="http://schemas.openxmlformats.org/officeDocument/2006/relationships/slide" Target="/ppt/slides/slide7.xml" Id="R6d3395a1659947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414e4e64a42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e18dfddbd4a50" /><Relationship Type="http://schemas.openxmlformats.org/officeDocument/2006/relationships/theme" Target="/ppt/slideMasters/theme/theme1.xml" Id="R065770b0979a4a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8e18dfddbd4a5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db71eef48244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8007708ef4b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23d29759bf45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8041590ddd4b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f52ca264944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84c00b4913499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25ed2c0ff4e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ORSTAD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REVISJON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8 561 370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2 195 428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107 032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3 497 166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 FRODE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Morenefaret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4340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frode@orstadrevisjon.no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orstadrevisjon.no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913 957 407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ORSTAD REVISJON AS</a:t>
            </a:r>
          </a:p>
        </p:txBody>
      </p:sp>
    </p:spTree>
  </p:cSld>
  <p:clrMapOvr>
    <a:masterClrMapping xmlns:a="http://schemas.openxmlformats.org/drawingml/2006/main"/>
  </p:clrMapOvr>
</p:sld>
</file>