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5a409a6d2044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732273942844f8"/>
  </p:sldMasterIdLst>
  <p:sldIdLst>
    <p:sldId xmlns:r="http://schemas.openxmlformats.org/officeDocument/2006/relationships" id="256" r:id="R78eb8fca40ee492f"/>
    <p:sldId xmlns:r="http://schemas.openxmlformats.org/officeDocument/2006/relationships" id="257" r:id="R32a0e95f99fc4446"/>
    <p:sldId xmlns:r="http://schemas.openxmlformats.org/officeDocument/2006/relationships" id="258" r:id="Rb800735c16624411"/>
    <p:sldId xmlns:r="http://schemas.openxmlformats.org/officeDocument/2006/relationships" id="259" r:id="R9e897e6b798b4789"/>
    <p:sldId xmlns:r="http://schemas.openxmlformats.org/officeDocument/2006/relationships" id="260" r:id="Rb27b5d8d9e0d4fc9"/>
    <p:sldId xmlns:r="http://schemas.openxmlformats.org/officeDocument/2006/relationships" id="261" r:id="Recc06a09487b4442"/>
    <p:sldId xmlns:r="http://schemas.openxmlformats.org/officeDocument/2006/relationships" id="262" r:id="R854d6dc1616f4e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32273942844f8" /><Relationship Type="http://schemas.openxmlformats.org/officeDocument/2006/relationships/slide" Target="/ppt/slides/slide1.xml" Id="R78eb8fca40ee492f" /><Relationship Type="http://schemas.openxmlformats.org/officeDocument/2006/relationships/slide" Target="/ppt/slides/slide2.xml" Id="R32a0e95f99fc4446" /><Relationship Type="http://schemas.openxmlformats.org/officeDocument/2006/relationships/slide" Target="/ppt/slides/slide3.xml" Id="Rb800735c16624411" /><Relationship Type="http://schemas.openxmlformats.org/officeDocument/2006/relationships/slide" Target="/ppt/slides/slide4.xml" Id="R9e897e6b798b4789" /><Relationship Type="http://schemas.openxmlformats.org/officeDocument/2006/relationships/slide" Target="/ppt/slides/slide5.xml" Id="Rb27b5d8d9e0d4fc9" /><Relationship Type="http://schemas.openxmlformats.org/officeDocument/2006/relationships/slide" Target="/ppt/slides/slide6.xml" Id="Recc06a09487b4442" /><Relationship Type="http://schemas.openxmlformats.org/officeDocument/2006/relationships/slide" Target="/ppt/slides/slide7.xml" Id="R854d6dc1616f4e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9fc27e3cb49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4c21225a24283" /><Relationship Type="http://schemas.openxmlformats.org/officeDocument/2006/relationships/theme" Target="/ppt/slideMasters/theme/theme1.xml" Id="Rc4459d7ae934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4c21225a2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219bbccf043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3a14fc8c1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4921a8bb544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7699302924f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11728629c49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1d67abead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14018391a49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NIMLAS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−17 937 926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37 995 915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805 146 233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2 270 681 793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913 951 069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