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bc03663384f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f846f43c54b61"/>
  </p:sldMasterIdLst>
  <p:sldIdLst>
    <p:sldId xmlns:r="http://schemas.openxmlformats.org/officeDocument/2006/relationships" id="256" r:id="R172fcfef32434ada"/>
    <p:sldId xmlns:r="http://schemas.openxmlformats.org/officeDocument/2006/relationships" id="257" r:id="R6fcebfa56ea74f47"/>
    <p:sldId xmlns:r="http://schemas.openxmlformats.org/officeDocument/2006/relationships" id="258" r:id="R8b8d824582a14c51"/>
    <p:sldId xmlns:r="http://schemas.openxmlformats.org/officeDocument/2006/relationships" id="259" r:id="R9af6fe15e7ec4beb"/>
    <p:sldId xmlns:r="http://schemas.openxmlformats.org/officeDocument/2006/relationships" id="260" r:id="R05ac0677fad948a4"/>
    <p:sldId xmlns:r="http://schemas.openxmlformats.org/officeDocument/2006/relationships" id="261" r:id="Reb08bd8ea5614387"/>
    <p:sldId xmlns:r="http://schemas.openxmlformats.org/officeDocument/2006/relationships" id="262" r:id="R27b9bd8eaf8e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f846f43c54b61" /><Relationship Type="http://schemas.openxmlformats.org/officeDocument/2006/relationships/slide" Target="/ppt/slides/slide1.xml" Id="R172fcfef32434ada" /><Relationship Type="http://schemas.openxmlformats.org/officeDocument/2006/relationships/slide" Target="/ppt/slides/slide2.xml" Id="R6fcebfa56ea74f47" /><Relationship Type="http://schemas.openxmlformats.org/officeDocument/2006/relationships/slide" Target="/ppt/slides/slide3.xml" Id="R8b8d824582a14c51" /><Relationship Type="http://schemas.openxmlformats.org/officeDocument/2006/relationships/slide" Target="/ppt/slides/slide4.xml" Id="R9af6fe15e7ec4beb" /><Relationship Type="http://schemas.openxmlformats.org/officeDocument/2006/relationships/slide" Target="/ppt/slides/slide5.xml" Id="R05ac0677fad948a4" /><Relationship Type="http://schemas.openxmlformats.org/officeDocument/2006/relationships/slide" Target="/ppt/slides/slide6.xml" Id="Reb08bd8ea5614387" /><Relationship Type="http://schemas.openxmlformats.org/officeDocument/2006/relationships/slide" Target="/ppt/slides/slide7.xml" Id="R27b9bd8eaf8e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c788eceaa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8d1623b274414" /><Relationship Type="http://schemas.openxmlformats.org/officeDocument/2006/relationships/theme" Target="/ppt/slideMasters/theme/theme1.xml" Id="Rd2d169f0d506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8d1623b27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fb14de26b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a75a15c8f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310a6f8154d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72b678c2e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c065d7fed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8e69eb9b3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525809e76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AS ble etablert [år] og holder til i Songe.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−489 954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22 790 789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ØRJAN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NILS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Songevei 297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4909 Songe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jorn@markset.no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