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12746f2bb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b1836b9474722"/>
  </p:sldMasterIdLst>
  <p:sldIdLst>
    <p:sldId xmlns:r="http://schemas.openxmlformats.org/officeDocument/2006/relationships" id="256" r:id="Rb19f6488fc9f4efd"/>
    <p:sldId xmlns:r="http://schemas.openxmlformats.org/officeDocument/2006/relationships" id="257" r:id="R9c73deb5d282470a"/>
    <p:sldId xmlns:r="http://schemas.openxmlformats.org/officeDocument/2006/relationships" id="258" r:id="R50a721f0ee38476d"/>
    <p:sldId xmlns:r="http://schemas.openxmlformats.org/officeDocument/2006/relationships" id="259" r:id="R830421a6a6f04c6f"/>
    <p:sldId xmlns:r="http://schemas.openxmlformats.org/officeDocument/2006/relationships" id="260" r:id="R471e35c89348478b"/>
    <p:sldId xmlns:r="http://schemas.openxmlformats.org/officeDocument/2006/relationships" id="261" r:id="Rae1a6caef24f4612"/>
    <p:sldId xmlns:r="http://schemas.openxmlformats.org/officeDocument/2006/relationships" id="262" r:id="R08a107c6e820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b1836b9474722" /><Relationship Type="http://schemas.openxmlformats.org/officeDocument/2006/relationships/slide" Target="/ppt/slides/slide1.xml" Id="Rb19f6488fc9f4efd" /><Relationship Type="http://schemas.openxmlformats.org/officeDocument/2006/relationships/slide" Target="/ppt/slides/slide2.xml" Id="R9c73deb5d282470a" /><Relationship Type="http://schemas.openxmlformats.org/officeDocument/2006/relationships/slide" Target="/ppt/slides/slide3.xml" Id="R50a721f0ee38476d" /><Relationship Type="http://schemas.openxmlformats.org/officeDocument/2006/relationships/slide" Target="/ppt/slides/slide4.xml" Id="R830421a6a6f04c6f" /><Relationship Type="http://schemas.openxmlformats.org/officeDocument/2006/relationships/slide" Target="/ppt/slides/slide5.xml" Id="R471e35c89348478b" /><Relationship Type="http://schemas.openxmlformats.org/officeDocument/2006/relationships/slide" Target="/ppt/slides/slide6.xml" Id="Rae1a6caef24f4612" /><Relationship Type="http://schemas.openxmlformats.org/officeDocument/2006/relationships/slide" Target="/ppt/slides/slide7.xml" Id="R08a107c6e820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dd86ad69f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858964cf54966" /><Relationship Type="http://schemas.openxmlformats.org/officeDocument/2006/relationships/theme" Target="/ppt/slideMasters/theme/theme1.xml" Id="R967c141ee9e3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858964cf5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fd1ac47fd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5f30b4ad5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65c9f01ad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2f824556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ed64a404c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189a4ccc8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5142e746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