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7768069d704c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62975523524622"/>
  </p:sldMasterIdLst>
  <p:sldIdLst>
    <p:sldId xmlns:r="http://schemas.openxmlformats.org/officeDocument/2006/relationships" id="256" r:id="R1c84fa45ed7e4d97"/>
    <p:sldId xmlns:r="http://schemas.openxmlformats.org/officeDocument/2006/relationships" id="257" r:id="Ree983ac13fe44243"/>
    <p:sldId xmlns:r="http://schemas.openxmlformats.org/officeDocument/2006/relationships" id="258" r:id="R9935cb2245174036"/>
    <p:sldId xmlns:r="http://schemas.openxmlformats.org/officeDocument/2006/relationships" id="259" r:id="R925418f95a384468"/>
    <p:sldId xmlns:r="http://schemas.openxmlformats.org/officeDocument/2006/relationships" id="260" r:id="R157efd689fbe4620"/>
    <p:sldId xmlns:r="http://schemas.openxmlformats.org/officeDocument/2006/relationships" id="261" r:id="Rcf1095293d3a41bf"/>
    <p:sldId xmlns:r="http://schemas.openxmlformats.org/officeDocument/2006/relationships" id="262" r:id="Rde910a435da842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2975523524622" /><Relationship Type="http://schemas.openxmlformats.org/officeDocument/2006/relationships/slide" Target="/ppt/slides/slide1.xml" Id="R1c84fa45ed7e4d97" /><Relationship Type="http://schemas.openxmlformats.org/officeDocument/2006/relationships/slide" Target="/ppt/slides/slide2.xml" Id="Ree983ac13fe44243" /><Relationship Type="http://schemas.openxmlformats.org/officeDocument/2006/relationships/slide" Target="/ppt/slides/slide3.xml" Id="R9935cb2245174036" /><Relationship Type="http://schemas.openxmlformats.org/officeDocument/2006/relationships/slide" Target="/ppt/slides/slide4.xml" Id="R925418f95a384468" /><Relationship Type="http://schemas.openxmlformats.org/officeDocument/2006/relationships/slide" Target="/ppt/slides/slide5.xml" Id="R157efd689fbe4620" /><Relationship Type="http://schemas.openxmlformats.org/officeDocument/2006/relationships/slide" Target="/ppt/slides/slide6.xml" Id="Rcf1095293d3a41bf" /><Relationship Type="http://schemas.openxmlformats.org/officeDocument/2006/relationships/slide" Target="/ppt/slides/slide7.xml" Id="Rde910a435da842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ab488bf5f4c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a8003e51f4544" /><Relationship Type="http://schemas.openxmlformats.org/officeDocument/2006/relationships/theme" Target="/ppt/slideMasters/theme/theme1.xml" Id="Rd014b119a5ff47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ca8003e51f45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652c50e2e4f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9f45c285243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06202fb4340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c5b8fe35348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ab1f61c4848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9c8c5670a48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80eb82ad04a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ZEBRAFISH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ZEBRAFISH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452 279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−805 338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−921 915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18 673 262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21 744 797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 ØYSTEIN ARCTANDER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Husmannsvegen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913 871 324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