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fd1f528336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a2eadf0ad44b13"/>
  </p:sldMasterIdLst>
  <p:sldIdLst>
    <p:sldId xmlns:r="http://schemas.openxmlformats.org/officeDocument/2006/relationships" id="256" r:id="Rca4c0fbafdad4cec"/>
    <p:sldId xmlns:r="http://schemas.openxmlformats.org/officeDocument/2006/relationships" id="257" r:id="Re410b0d1b7184975"/>
    <p:sldId xmlns:r="http://schemas.openxmlformats.org/officeDocument/2006/relationships" id="258" r:id="R81d2e555cb184d8e"/>
    <p:sldId xmlns:r="http://schemas.openxmlformats.org/officeDocument/2006/relationships" id="259" r:id="R6330597b00f84586"/>
    <p:sldId xmlns:r="http://schemas.openxmlformats.org/officeDocument/2006/relationships" id="260" r:id="R6f16632294d94989"/>
    <p:sldId xmlns:r="http://schemas.openxmlformats.org/officeDocument/2006/relationships" id="261" r:id="R57a6f795ec4447e2"/>
    <p:sldId xmlns:r="http://schemas.openxmlformats.org/officeDocument/2006/relationships" id="262" r:id="R5d086aa9fc4b46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2eadf0ad44b13" /><Relationship Type="http://schemas.openxmlformats.org/officeDocument/2006/relationships/slide" Target="/ppt/slides/slide1.xml" Id="Rca4c0fbafdad4cec" /><Relationship Type="http://schemas.openxmlformats.org/officeDocument/2006/relationships/slide" Target="/ppt/slides/slide2.xml" Id="Re410b0d1b7184975" /><Relationship Type="http://schemas.openxmlformats.org/officeDocument/2006/relationships/slide" Target="/ppt/slides/slide3.xml" Id="R81d2e555cb184d8e" /><Relationship Type="http://schemas.openxmlformats.org/officeDocument/2006/relationships/slide" Target="/ppt/slides/slide4.xml" Id="R6330597b00f84586" /><Relationship Type="http://schemas.openxmlformats.org/officeDocument/2006/relationships/slide" Target="/ppt/slides/slide5.xml" Id="R6f16632294d94989" /><Relationship Type="http://schemas.openxmlformats.org/officeDocument/2006/relationships/slide" Target="/ppt/slides/slide6.xml" Id="R57a6f795ec4447e2" /><Relationship Type="http://schemas.openxmlformats.org/officeDocument/2006/relationships/slide" Target="/ppt/slides/slide7.xml" Id="R5d086aa9fc4b46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636e2aae24b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7230de71043e2" /><Relationship Type="http://schemas.openxmlformats.org/officeDocument/2006/relationships/theme" Target="/ppt/slideMasters/theme/theme1.xml" Id="R95d4f0ade4ef49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17230de71043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e683bf9fe48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4fced5979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1790233674a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64d27e2ff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6287ddb634c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1d31b8ba748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8e893fe7f41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THORSEN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THORSEN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THORSEN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THORSEN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THORSEN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THORSEN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76 080 326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49 944 208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62 073 398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THORSEN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THORSEN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THORSEN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bjorn.thorsen@roxel.no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913 825 640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THORSEN INVEST AS</a:t>
            </a:r>
          </a:p>
        </p:txBody>
      </p:sp>
    </p:spTree>
  </p:cSld>
  <p:clrMapOvr>
    <a:masterClrMapping xmlns:a="http://schemas.openxmlformats.org/drawingml/2006/main"/>
  </p:clrMapOvr>
</p:sld>
</file>