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4378f3f2e4e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5ad9daefa04e6c"/>
  </p:sldMasterIdLst>
  <p:sldIdLst>
    <p:sldId xmlns:r="http://schemas.openxmlformats.org/officeDocument/2006/relationships" id="256" r:id="Rbda1f302d69544ee"/>
    <p:sldId xmlns:r="http://schemas.openxmlformats.org/officeDocument/2006/relationships" id="257" r:id="Rbe1d7c44d4bb491e"/>
    <p:sldId xmlns:r="http://schemas.openxmlformats.org/officeDocument/2006/relationships" id="258" r:id="Ra203164b2aca4d31"/>
    <p:sldId xmlns:r="http://schemas.openxmlformats.org/officeDocument/2006/relationships" id="259" r:id="Re62a969f991742d8"/>
    <p:sldId xmlns:r="http://schemas.openxmlformats.org/officeDocument/2006/relationships" id="260" r:id="R5df97f0b4ad54d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ad9daefa04e6c" /><Relationship Type="http://schemas.openxmlformats.org/officeDocument/2006/relationships/slide" Target="/ppt/slides/slide1.xml" Id="Rbda1f302d69544ee" /><Relationship Type="http://schemas.openxmlformats.org/officeDocument/2006/relationships/slide" Target="/ppt/slides/slide2.xml" Id="Rbe1d7c44d4bb491e" /><Relationship Type="http://schemas.openxmlformats.org/officeDocument/2006/relationships/slide" Target="/ppt/slides/slide3.xml" Id="Ra203164b2aca4d31" /><Relationship Type="http://schemas.openxmlformats.org/officeDocument/2006/relationships/slide" Target="/ppt/slides/slide4.xml" Id="Re62a969f991742d8" /><Relationship Type="http://schemas.openxmlformats.org/officeDocument/2006/relationships/slide" Target="/ppt/slides/slide5.xml" Id="R5df97f0b4ad54d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819ad550b49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56a35f2494259" /><Relationship Type="http://schemas.openxmlformats.org/officeDocument/2006/relationships/theme" Target="/ppt/slideMasters/theme/theme1.xml" Id="Rdd1add96f18046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a56a35f24942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88a7d80d74b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0447e61c9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a57034ddf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516cff413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effdb0faa4f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ALEKS HELL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 HELL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Hedalsvegen 2174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aleks.hell@gmail.com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