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28eca9837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da77ccd7b455b"/>
  </p:sldMasterIdLst>
  <p:sldIdLst>
    <p:sldId xmlns:r="http://schemas.openxmlformats.org/officeDocument/2006/relationships" id="256" r:id="R7e7eea1d6d7f400a"/>
    <p:sldId xmlns:r="http://schemas.openxmlformats.org/officeDocument/2006/relationships" id="257" r:id="R0a755553aebb4342"/>
    <p:sldId xmlns:r="http://schemas.openxmlformats.org/officeDocument/2006/relationships" id="258" r:id="R56f8bc4af01941ce"/>
    <p:sldId xmlns:r="http://schemas.openxmlformats.org/officeDocument/2006/relationships" id="259" r:id="R646367331e764b6c"/>
    <p:sldId xmlns:r="http://schemas.openxmlformats.org/officeDocument/2006/relationships" id="260" r:id="R9ffeaaf4270c4164"/>
    <p:sldId xmlns:r="http://schemas.openxmlformats.org/officeDocument/2006/relationships" id="261" r:id="R733839d87a9f4d9a"/>
    <p:sldId xmlns:r="http://schemas.openxmlformats.org/officeDocument/2006/relationships" id="262" r:id="Rb49eca50b469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da77ccd7b455b" /><Relationship Type="http://schemas.openxmlformats.org/officeDocument/2006/relationships/slide" Target="/ppt/slides/slide1.xml" Id="R7e7eea1d6d7f400a" /><Relationship Type="http://schemas.openxmlformats.org/officeDocument/2006/relationships/slide" Target="/ppt/slides/slide2.xml" Id="R0a755553aebb4342" /><Relationship Type="http://schemas.openxmlformats.org/officeDocument/2006/relationships/slide" Target="/ppt/slides/slide3.xml" Id="R56f8bc4af01941ce" /><Relationship Type="http://schemas.openxmlformats.org/officeDocument/2006/relationships/slide" Target="/ppt/slides/slide4.xml" Id="R646367331e764b6c" /><Relationship Type="http://schemas.openxmlformats.org/officeDocument/2006/relationships/slide" Target="/ppt/slides/slide5.xml" Id="R9ffeaaf4270c4164" /><Relationship Type="http://schemas.openxmlformats.org/officeDocument/2006/relationships/slide" Target="/ppt/slides/slide6.xml" Id="R733839d87a9f4d9a" /><Relationship Type="http://schemas.openxmlformats.org/officeDocument/2006/relationships/slide" Target="/ppt/slides/slide7.xml" Id="Rb49eca50b469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dd64f7cf0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319e50e074153" /><Relationship Type="http://schemas.openxmlformats.org/officeDocument/2006/relationships/theme" Target="/ppt/slideMasters/theme/theme1.xml" Id="Ra980bac29938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319e50e07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568cdea4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6f9ed015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ba39840b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58f324510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1654c9317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139b988f7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5db939f93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FRIKASA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12 437 290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BERENTS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