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e4ec2d73dd45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bf1e41f3834b80"/>
  </p:sldMasterIdLst>
  <p:sldIdLst>
    <p:sldId xmlns:r="http://schemas.openxmlformats.org/officeDocument/2006/relationships" id="256" r:id="Ra0dd16450d2c466b"/>
    <p:sldId xmlns:r="http://schemas.openxmlformats.org/officeDocument/2006/relationships" id="257" r:id="R81da480ba69c4c08"/>
    <p:sldId xmlns:r="http://schemas.openxmlformats.org/officeDocument/2006/relationships" id="258" r:id="Rb4a464ccf332406c"/>
    <p:sldId xmlns:r="http://schemas.openxmlformats.org/officeDocument/2006/relationships" id="259" r:id="R0aba6cdfa8b34d2e"/>
    <p:sldId xmlns:r="http://schemas.openxmlformats.org/officeDocument/2006/relationships" id="260" r:id="R235cd4fca1684e44"/>
    <p:sldId xmlns:r="http://schemas.openxmlformats.org/officeDocument/2006/relationships" id="261" r:id="Rc29a3e8cba8c45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bf1e41f3834b80" /><Relationship Type="http://schemas.openxmlformats.org/officeDocument/2006/relationships/slide" Target="/ppt/slides/slide1.xml" Id="Ra0dd16450d2c466b" /><Relationship Type="http://schemas.openxmlformats.org/officeDocument/2006/relationships/slide" Target="/ppt/slides/slide2.xml" Id="R81da480ba69c4c08" /><Relationship Type="http://schemas.openxmlformats.org/officeDocument/2006/relationships/slide" Target="/ppt/slides/slide3.xml" Id="Rb4a464ccf332406c" /><Relationship Type="http://schemas.openxmlformats.org/officeDocument/2006/relationships/slide" Target="/ppt/slides/slide4.xml" Id="R0aba6cdfa8b34d2e" /><Relationship Type="http://schemas.openxmlformats.org/officeDocument/2006/relationships/slide" Target="/ppt/slides/slide5.xml" Id="R235cd4fca1684e44" /><Relationship Type="http://schemas.openxmlformats.org/officeDocument/2006/relationships/slide" Target="/ppt/slides/slide6.xml" Id="Rc29a3e8cba8c45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c6bdb4514d4b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c95ace00f42c5" /><Relationship Type="http://schemas.openxmlformats.org/officeDocument/2006/relationships/theme" Target="/ppt/slideMasters/theme/theme1.xml" Id="R8dc81d99e80a4a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fc95ace00f42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967e7c8e84d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b0dfe47684e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1f69fb1a442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dc2327f6047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7b5a32ede4e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3f5adb6034e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FRIKASA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Skådalsveien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913 784 367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