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8ab88e0dbf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32415b0354fa8"/>
  </p:sldMasterIdLst>
  <p:sldIdLst>
    <p:sldId xmlns:r="http://schemas.openxmlformats.org/officeDocument/2006/relationships" id="256" r:id="Ra169b13526114b2c"/>
    <p:sldId xmlns:r="http://schemas.openxmlformats.org/officeDocument/2006/relationships" id="257" r:id="Ra396fbcc5d354ce0"/>
    <p:sldId xmlns:r="http://schemas.openxmlformats.org/officeDocument/2006/relationships" id="258" r:id="R64490ad3234c46b1"/>
    <p:sldId xmlns:r="http://schemas.openxmlformats.org/officeDocument/2006/relationships" id="259" r:id="R4789fe90bee14d9a"/>
    <p:sldId xmlns:r="http://schemas.openxmlformats.org/officeDocument/2006/relationships" id="260" r:id="R18454660eb4046b8"/>
    <p:sldId xmlns:r="http://schemas.openxmlformats.org/officeDocument/2006/relationships" id="261" r:id="Ra054223cbc214565"/>
    <p:sldId xmlns:r="http://schemas.openxmlformats.org/officeDocument/2006/relationships" id="262" r:id="R0c505b0a821e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32415b0354fa8" /><Relationship Type="http://schemas.openxmlformats.org/officeDocument/2006/relationships/slide" Target="/ppt/slides/slide1.xml" Id="Ra169b13526114b2c" /><Relationship Type="http://schemas.openxmlformats.org/officeDocument/2006/relationships/slide" Target="/ppt/slides/slide2.xml" Id="Ra396fbcc5d354ce0" /><Relationship Type="http://schemas.openxmlformats.org/officeDocument/2006/relationships/slide" Target="/ppt/slides/slide3.xml" Id="R64490ad3234c46b1" /><Relationship Type="http://schemas.openxmlformats.org/officeDocument/2006/relationships/slide" Target="/ppt/slides/slide4.xml" Id="R4789fe90bee14d9a" /><Relationship Type="http://schemas.openxmlformats.org/officeDocument/2006/relationships/slide" Target="/ppt/slides/slide5.xml" Id="R18454660eb4046b8" /><Relationship Type="http://schemas.openxmlformats.org/officeDocument/2006/relationships/slide" Target="/ppt/slides/slide6.xml" Id="Ra054223cbc214565" /><Relationship Type="http://schemas.openxmlformats.org/officeDocument/2006/relationships/slide" Target="/ppt/slides/slide7.xml" Id="R0c505b0a821e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2f6e59c27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b76dbc3234ff9" /><Relationship Type="http://schemas.openxmlformats.org/officeDocument/2006/relationships/theme" Target="/ppt/slideMasters/theme/theme1.xml" Id="Rf7428a4fc54f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3b76dbc3234f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1da46ebbd47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8911c601b48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11b84aff34e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96453e74f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8da11b06a43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2a35d1a3445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af3c51b68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8 064 813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8 125 028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KENT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Hestemyrveien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913 766 687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