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b46ee10eda41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94d23321724264"/>
  </p:sldMasterIdLst>
  <p:sldIdLst>
    <p:sldId xmlns:r="http://schemas.openxmlformats.org/officeDocument/2006/relationships" id="256" r:id="R6304096987854df2"/>
    <p:sldId xmlns:r="http://schemas.openxmlformats.org/officeDocument/2006/relationships" id="257" r:id="R0516fd8399b94955"/>
    <p:sldId xmlns:r="http://schemas.openxmlformats.org/officeDocument/2006/relationships" id="258" r:id="R9e6106d2254f4221"/>
    <p:sldId xmlns:r="http://schemas.openxmlformats.org/officeDocument/2006/relationships" id="259" r:id="R4bce4b0c2fe6472d"/>
    <p:sldId xmlns:r="http://schemas.openxmlformats.org/officeDocument/2006/relationships" id="260" r:id="R6a00850773be4d1b"/>
    <p:sldId xmlns:r="http://schemas.openxmlformats.org/officeDocument/2006/relationships" id="261" r:id="R8c9bc99dd2de4588"/>
    <p:sldId xmlns:r="http://schemas.openxmlformats.org/officeDocument/2006/relationships" id="262" r:id="Rc6c4238fc94c4f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94d23321724264" /><Relationship Type="http://schemas.openxmlformats.org/officeDocument/2006/relationships/slide" Target="/ppt/slides/slide1.xml" Id="R6304096987854df2" /><Relationship Type="http://schemas.openxmlformats.org/officeDocument/2006/relationships/slide" Target="/ppt/slides/slide2.xml" Id="R0516fd8399b94955" /><Relationship Type="http://schemas.openxmlformats.org/officeDocument/2006/relationships/slide" Target="/ppt/slides/slide3.xml" Id="R9e6106d2254f4221" /><Relationship Type="http://schemas.openxmlformats.org/officeDocument/2006/relationships/slide" Target="/ppt/slides/slide4.xml" Id="R4bce4b0c2fe6472d" /><Relationship Type="http://schemas.openxmlformats.org/officeDocument/2006/relationships/slide" Target="/ppt/slides/slide5.xml" Id="R6a00850773be4d1b" /><Relationship Type="http://schemas.openxmlformats.org/officeDocument/2006/relationships/slide" Target="/ppt/slides/slide6.xml" Id="R8c9bc99dd2de4588" /><Relationship Type="http://schemas.openxmlformats.org/officeDocument/2006/relationships/slide" Target="/ppt/slides/slide7.xml" Id="Rc6c4238fc94c4f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a83254214a47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15e81664e4f47" /><Relationship Type="http://schemas.openxmlformats.org/officeDocument/2006/relationships/theme" Target="/ppt/slideMasters/theme/theme1.xml" Id="R4d85dd14e1844a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815e81664e4f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fdccc704b46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3d87a3f4140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a71a855b64b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7b52181cb4e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298e7384847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e09e55bf846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ff4207b7e4b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MARITA ØSTREM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MARITA ØSTREM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2 287 863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543 083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447 666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722 499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1 467 023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MARITA ØSTREM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 ØSTREM DJUKASTEIN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TARJEI ØSTREM DJUKASTEIN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Hestavangen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marita@revisorostrem.no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www.revisorostrem.no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913 751 442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