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a856d7bb2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ee884a6984445"/>
  </p:sldMasterIdLst>
  <p:sldIdLst>
    <p:sldId xmlns:r="http://schemas.openxmlformats.org/officeDocument/2006/relationships" id="256" r:id="R63bf15f10cbf433d"/>
    <p:sldId xmlns:r="http://schemas.openxmlformats.org/officeDocument/2006/relationships" id="257" r:id="Rd376f2f3138244f5"/>
    <p:sldId xmlns:r="http://schemas.openxmlformats.org/officeDocument/2006/relationships" id="258" r:id="R689eaca09918434f"/>
    <p:sldId xmlns:r="http://schemas.openxmlformats.org/officeDocument/2006/relationships" id="259" r:id="R8b22c80617b647e8"/>
    <p:sldId xmlns:r="http://schemas.openxmlformats.org/officeDocument/2006/relationships" id="260" r:id="R800e667789884af3"/>
    <p:sldId xmlns:r="http://schemas.openxmlformats.org/officeDocument/2006/relationships" id="261" r:id="R21417c021a344b8b"/>
    <p:sldId xmlns:r="http://schemas.openxmlformats.org/officeDocument/2006/relationships" id="262" r:id="Rf087ca04a9e0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ee884a6984445" /><Relationship Type="http://schemas.openxmlformats.org/officeDocument/2006/relationships/slide" Target="/ppt/slides/slide1.xml" Id="R63bf15f10cbf433d" /><Relationship Type="http://schemas.openxmlformats.org/officeDocument/2006/relationships/slide" Target="/ppt/slides/slide2.xml" Id="Rd376f2f3138244f5" /><Relationship Type="http://schemas.openxmlformats.org/officeDocument/2006/relationships/slide" Target="/ppt/slides/slide3.xml" Id="R689eaca09918434f" /><Relationship Type="http://schemas.openxmlformats.org/officeDocument/2006/relationships/slide" Target="/ppt/slides/slide4.xml" Id="R8b22c80617b647e8" /><Relationship Type="http://schemas.openxmlformats.org/officeDocument/2006/relationships/slide" Target="/ppt/slides/slide5.xml" Id="R800e667789884af3" /><Relationship Type="http://schemas.openxmlformats.org/officeDocument/2006/relationships/slide" Target="/ppt/slides/slide6.xml" Id="R21417c021a344b8b" /><Relationship Type="http://schemas.openxmlformats.org/officeDocument/2006/relationships/slide" Target="/ppt/slides/slide7.xml" Id="Rf087ca04a9e0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5cad38136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86acfb33d4558" /><Relationship Type="http://schemas.openxmlformats.org/officeDocument/2006/relationships/theme" Target="/ppt/slideMasters/theme/theme1.xml" Id="R19fb4d2d8a65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86acfb33d45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6f1e01bac41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ba672594c48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33762046a47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b678e049f47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6a3e695a1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bd8a0375a42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e6af78841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38 673 391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72 641 035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 Capital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913 750 373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