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1a6c5f638041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91176a4de64c1a"/>
  </p:sldMasterIdLst>
  <p:sldIdLst>
    <p:sldId xmlns:r="http://schemas.openxmlformats.org/officeDocument/2006/relationships" id="256" r:id="R9c69b3aea3ec46f3"/>
    <p:sldId xmlns:r="http://schemas.openxmlformats.org/officeDocument/2006/relationships" id="257" r:id="R38551d2c4c9e4e9b"/>
    <p:sldId xmlns:r="http://schemas.openxmlformats.org/officeDocument/2006/relationships" id="258" r:id="R12e161b7391c49f0"/>
    <p:sldId xmlns:r="http://schemas.openxmlformats.org/officeDocument/2006/relationships" id="259" r:id="R6da52471ba814429"/>
    <p:sldId xmlns:r="http://schemas.openxmlformats.org/officeDocument/2006/relationships" id="260" r:id="R5c3eedfc7cad4410"/>
    <p:sldId xmlns:r="http://schemas.openxmlformats.org/officeDocument/2006/relationships" id="261" r:id="Rb2fe041abf9949f0"/>
    <p:sldId xmlns:r="http://schemas.openxmlformats.org/officeDocument/2006/relationships" id="262" r:id="R8a60fe5d23ee4f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1176a4de64c1a" /><Relationship Type="http://schemas.openxmlformats.org/officeDocument/2006/relationships/slide" Target="/ppt/slides/slide1.xml" Id="R9c69b3aea3ec46f3" /><Relationship Type="http://schemas.openxmlformats.org/officeDocument/2006/relationships/slide" Target="/ppt/slides/slide2.xml" Id="R38551d2c4c9e4e9b" /><Relationship Type="http://schemas.openxmlformats.org/officeDocument/2006/relationships/slide" Target="/ppt/slides/slide3.xml" Id="R12e161b7391c49f0" /><Relationship Type="http://schemas.openxmlformats.org/officeDocument/2006/relationships/slide" Target="/ppt/slides/slide4.xml" Id="R6da52471ba814429" /><Relationship Type="http://schemas.openxmlformats.org/officeDocument/2006/relationships/slide" Target="/ppt/slides/slide5.xml" Id="R5c3eedfc7cad4410" /><Relationship Type="http://schemas.openxmlformats.org/officeDocument/2006/relationships/slide" Target="/ppt/slides/slide6.xml" Id="Rb2fe041abf9949f0" /><Relationship Type="http://schemas.openxmlformats.org/officeDocument/2006/relationships/slide" Target="/ppt/slides/slide7.xml" Id="R8a60fe5d23ee4f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295639a3542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d7c36af81418d" /><Relationship Type="http://schemas.openxmlformats.org/officeDocument/2006/relationships/theme" Target="/ppt/slideMasters/theme/theme1.xml" Id="R8e1a90394d894b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dd7c36af8141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a75f74dd64f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931f0ad054f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6746df48f45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8371a71dd4d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93e6fe41241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b859d80a146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dc3185acd40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INDUSTRI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395 312 000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364 656 000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349 255 000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3 219 381 000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3 340 145 000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ØVERLI AS  –  58,5 %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SALIG AS  –  26,3 %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MIRAA HOLDING AS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HIK HOLDING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SENIMA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O. LØSETH AS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14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www.stokkeindustri.com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913 748 794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